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rPr lang="en-US"/>
              <a:t>Sales Trend Over Time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 ($k)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</c:v>
                </c:pt>
                <c:pt idx="1">
                  <c:v>165</c:v>
                </c:pt>
                <c:pt idx="2">
                  <c:v>180</c:v>
                </c:pt>
                <c:pt idx="3">
                  <c:v>195</c:v>
                </c:pt>
                <c:pt idx="4">
                  <c:v>210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29-4FCE-9543-0CCB66570B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r>
              <a:rPr lang="en-US"/>
              <a:t>Regression Coefficients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Coefficients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Advertising</c:v>
                </c:pt>
                <c:pt idx="1">
                  <c:v>Price</c:v>
                </c:pt>
                <c:pt idx="2">
                  <c:v>Competitors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</c:v>
                </c:pt>
                <c:pt idx="1">
                  <c:v>0.8</c:v>
                </c:pt>
                <c:pt idx="2">
                  <c:v>-0.5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F0-4181-B233-2DD4F9993E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7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2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1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600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40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1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76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72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99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6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2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8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2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1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7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4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 Projection and Regression Models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rPr dirty="0"/>
              <a:t>Week </a:t>
            </a:r>
            <a:r>
              <a:rPr lang="en-US" dirty="0"/>
              <a:t>8</a:t>
            </a:r>
            <a:r>
              <a:rPr dirty="0"/>
              <a:t> Lecture</a:t>
            </a:r>
          </a:p>
          <a:p>
            <a:r>
              <a:rPr dirty="0"/>
              <a:t>Instructor: [</a:t>
            </a:r>
            <a:r>
              <a:rPr lang="en-US" dirty="0"/>
              <a:t>Dr. Amir 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Regression Models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Explains relationship between dependent (Y) and independent (X) variables</a:t>
            </a:r>
          </a:p>
          <a:p>
            <a:r>
              <a:t>• Used for prediction and explanation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Linear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Equation: Ŷ = a + bX</a:t>
            </a:r>
          </a:p>
          <a:p>
            <a:r>
              <a:t>Example: Sales = 50 + 2(Advertising)</a:t>
            </a:r>
          </a:p>
          <a:p>
            <a:r>
              <a:t>Interpretation: For each $1 increase in advertising, sales rise by $2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Regression Output Interpretation (Excel Example)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Coefficients:</a:t>
            </a:r>
          </a:p>
          <a:p>
            <a:r>
              <a:t>Intercept = 50</a:t>
            </a:r>
          </a:p>
          <a:p>
            <a:r>
              <a:t>Advertising = 2</a:t>
            </a:r>
          </a:p>
          <a:p>
            <a:r>
              <a:t>R² = 0.89</a:t>
            </a:r>
          </a:p>
          <a:p>
            <a:endParaRPr/>
          </a:p>
          <a:p>
            <a:r>
              <a:t>Interpretation: 89% of variation in sales explained by advertising spend.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Coefficient of Determination (R²)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Measures goodness of fit</a:t>
            </a:r>
          </a:p>
          <a:p>
            <a:r>
              <a:t>• R² = 0 → no fit, R² = 1 → perfect fit</a:t>
            </a:r>
          </a:p>
          <a:p>
            <a:r>
              <a:t>• Indicates how well model explains variability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Multiple Regression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Equation: Ŷ = a + b₁X₁ + b₂X₂ + ... + bₙXₙ</a:t>
            </a:r>
          </a:p>
          <a:p>
            <a:r>
              <a:t>Example: Sales = 40 + 1.5(Advertising) + 0.8(Price)</a:t>
            </a:r>
          </a:p>
          <a:p>
            <a:r>
              <a:t>Each coefficient shows partial effect holding others constant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Multiple Regression Output (Excel-like)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62806"/>
              </p:ext>
            </p:extLst>
          </p:nvPr>
        </p:nvGraphicFramePr>
        <p:xfrm>
          <a:off x="914400" y="2214695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Regression for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Insert predictor values into model equation</a:t>
            </a:r>
          </a:p>
          <a:p>
            <a:r>
              <a:t>• Evaluate accuracy using MAPE or RMSE</a:t>
            </a:r>
          </a:p>
          <a:p>
            <a:r>
              <a:t>• Useful for demand and financial forecasting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Pitfalls &amp; Model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Overfitting with too many variables</a:t>
            </a:r>
          </a:p>
          <a:p>
            <a:r>
              <a:t>• Ignoring assumptions (linearity, independence)</a:t>
            </a:r>
          </a:p>
          <a:p>
            <a:r>
              <a:t>• Not checking residual plots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Next Week 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Trend and regression models are key forecasting tools</a:t>
            </a:r>
          </a:p>
          <a:p>
            <a:r>
              <a:t>• Practice Excel modeling in lab</a:t>
            </a:r>
          </a:p>
          <a:p>
            <a:r>
              <a:t>• Next week: Time series decomposition and smoothing techniques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trend projection methods</a:t>
            </a:r>
          </a:p>
          <a:p>
            <a:r>
              <a:t>- Apply regression analysis in forecasting</a:t>
            </a:r>
          </a:p>
          <a:p>
            <a:r>
              <a:t>- Interpret model outputs in Excel</a:t>
            </a:r>
          </a:p>
          <a:p>
            <a:r>
              <a:t>- Practice lab forecasting exercises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Recap of Forecasting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Quantitative vs qualitative methods</a:t>
            </a:r>
          </a:p>
          <a:p>
            <a:r>
              <a:t>• Components of a time series</a:t>
            </a:r>
          </a:p>
          <a:p>
            <a:r>
              <a:t>• The role of trend analysis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Trend Projection: Concept and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Identifies underlying direction in data over time</a:t>
            </a:r>
          </a:p>
          <a:p>
            <a:r>
              <a:t>• Useful for long-term planning and budgeting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Linear Trend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Equation: Ŷ = a + bX</a:t>
            </a:r>
          </a:p>
          <a:p>
            <a:r>
              <a:t>• a = intercept</a:t>
            </a:r>
          </a:p>
          <a:p>
            <a:r>
              <a:t>• b = slope (average change per time period)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Nonlinear 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Exponential: Ŷ = ae^(bX)</a:t>
            </a:r>
          </a:p>
          <a:p>
            <a:r>
              <a:t>• Polynomial: Ŷ = a + bX + cX²</a:t>
            </a:r>
          </a:p>
          <a:p>
            <a:r>
              <a:t>Used when data curves upward or downward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in Trend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Plot the time series</a:t>
            </a:r>
          </a:p>
          <a:p>
            <a:r>
              <a:t>2. Choose the type of trend model</a:t>
            </a:r>
          </a:p>
          <a:p>
            <a:r>
              <a:t>3. Estimate model parameters (a, b)</a:t>
            </a:r>
          </a:p>
          <a:p>
            <a:r>
              <a:t>4. Evaluate fit (R², residuals)</a:t>
            </a:r>
          </a:p>
          <a:p>
            <a:r>
              <a:t>5. Forecast future values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Example: Fitting a Linear Trend (Excel-style)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Forecasting with Trend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regression equation to predict future values</a:t>
            </a:r>
          </a:p>
          <a:p>
            <a:r>
              <a:t>• Example: Ŷ = 150 + 15X</a:t>
            </a:r>
          </a:p>
          <a:p>
            <a:r>
              <a:t>• Forecast for 2024 → 150 + 15(6) = 240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9</TotalTime>
  <Words>483</Words>
  <Application>Microsoft Office PowerPoint</Application>
  <PresentationFormat>On-screen Show (4:3)</PresentationFormat>
  <Paragraphs>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Tw Cen MT</vt:lpstr>
      <vt:lpstr>Droplet</vt:lpstr>
      <vt:lpstr>Trend Projection and Regression Models</vt:lpstr>
      <vt:lpstr>Session Overview</vt:lpstr>
      <vt:lpstr>Recap of Forecasting Basics</vt:lpstr>
      <vt:lpstr>Trend Projection: Concept and Purpose</vt:lpstr>
      <vt:lpstr>Linear Trend Models</vt:lpstr>
      <vt:lpstr>Nonlinear Trends</vt:lpstr>
      <vt:lpstr>Steps in Trend Analysis</vt:lpstr>
      <vt:lpstr>Example: Fitting a Linear Trend (Excel-style)</vt:lpstr>
      <vt:lpstr>Forecasting with Trend Equations</vt:lpstr>
      <vt:lpstr>Regression Models Overview</vt:lpstr>
      <vt:lpstr>Simple Linear Regression</vt:lpstr>
      <vt:lpstr>Regression Output Interpretation (Excel Example)</vt:lpstr>
      <vt:lpstr>Coefficient of Determination (R²)</vt:lpstr>
      <vt:lpstr>Multiple Regression Introduction</vt:lpstr>
      <vt:lpstr>Example: Multiple Regression Output (Excel-like)</vt:lpstr>
      <vt:lpstr>Using Regression for Forecasting</vt:lpstr>
      <vt:lpstr>Common Pitfalls &amp; Model Validation</vt:lpstr>
      <vt:lpstr>Summary &amp; Next Week Preview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Amir</dc:creator>
  <cp:keywords/>
  <dc:description>generated using python-pptx</dc:description>
  <cp:lastModifiedBy>AMIR KHADEM</cp:lastModifiedBy>
  <cp:revision>4</cp:revision>
  <dcterms:created xsi:type="dcterms:W3CDTF">2013-01-27T09:14:16Z</dcterms:created>
  <dcterms:modified xsi:type="dcterms:W3CDTF">2025-10-13T08:22:58Z</dcterms:modified>
  <cp:category/>
</cp:coreProperties>
</file>