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0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0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0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706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08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86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95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99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98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8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0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6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7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7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4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4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5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1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Forecasting and Its Role in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1 Lecture</a:t>
            </a:r>
          </a:p>
          <a:p>
            <a:r>
              <a:rPr dirty="0"/>
              <a:t>Instructor: [</a:t>
            </a:r>
            <a:r>
              <a:rPr lang="en-US" dirty="0"/>
              <a:t>Dr. Amir 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Managerial Use of Forecasts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Forecasts as inputs for:</a:t>
            </a:r>
          </a:p>
          <a:p>
            <a:r>
              <a:t>• Production scheduling</a:t>
            </a:r>
          </a:p>
          <a:p>
            <a:r>
              <a:t>• Workforce planning</a:t>
            </a:r>
          </a:p>
          <a:p>
            <a:r>
              <a:t>• Budget formulation</a:t>
            </a:r>
          </a:p>
          <a:p>
            <a:r>
              <a:t>• Risk assessment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 of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Uncertainty and data inaccuracy</a:t>
            </a:r>
          </a:p>
          <a:p>
            <a:r>
              <a:t>• External factors (politics, economy, environment)</a:t>
            </a:r>
          </a:p>
          <a:p>
            <a:r>
              <a:t>• Overreliance on past trends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Improving Forecast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multiple forecasting methods</a:t>
            </a:r>
          </a:p>
          <a:p>
            <a:r>
              <a:t>• Regularly review and update models</a:t>
            </a:r>
          </a:p>
          <a:p>
            <a:r>
              <a:t>• Train decision-makers to interpret results properly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Transparency of assumptions</a:t>
            </a:r>
          </a:p>
          <a:p>
            <a:r>
              <a:t>• Avoid bias or manipulation of data</a:t>
            </a:r>
          </a:p>
          <a:p>
            <a:r>
              <a:t>• Responsible use of forecasts in public communication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Case: A retail company predicting sales for the next quarter.</a:t>
            </a:r>
          </a:p>
          <a:p>
            <a:r>
              <a:t>Questions:</a:t>
            </a:r>
          </a:p>
          <a:p>
            <a:r>
              <a:t>• What type of forecast is needed?</a:t>
            </a:r>
          </a:p>
          <a:p>
            <a:r>
              <a:t>• What data sources would be used?</a:t>
            </a:r>
          </a:p>
          <a:p>
            <a:r>
              <a:t>• What are possible risks or biases?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Weather forecasting and its impact on logistics and retail.</a:t>
            </a:r>
          </a:p>
          <a:p>
            <a:r>
              <a:t>Shows how forecasting supports business decisions under uncertainty.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Forecasting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Overfitting models</a:t>
            </a:r>
          </a:p>
          <a:p>
            <a:r>
              <a:t>• Ignoring external variables</a:t>
            </a:r>
          </a:p>
          <a:p>
            <a:r>
              <a:t>• Misinterpretation of results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Forecasting helps managers prepare for the future.</a:t>
            </a:r>
          </a:p>
          <a:p>
            <a:r>
              <a:t>• It bridges data and strategic action.</a:t>
            </a:r>
          </a:p>
          <a:p>
            <a:r>
              <a:t>• Essential for efficiency, adaptability, and competitiveness.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&amp;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Why is forecasting crucial in every business sector?</a:t>
            </a:r>
          </a:p>
          <a:p>
            <a:r>
              <a:t>• How does it influence long-term strategy?</a:t>
            </a:r>
          </a:p>
          <a:p>
            <a:r>
              <a:t>• Think about examples from your own experience.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Define forecasting and its purpose in management.</a:t>
            </a:r>
          </a:p>
          <a:p>
            <a:r>
              <a:t>• Explain the role of forecasting in planning and decision-making.</a:t>
            </a:r>
          </a:p>
          <a:p>
            <a:r>
              <a:t>• Identify different types of forecasts.</a:t>
            </a:r>
          </a:p>
          <a:p>
            <a:r>
              <a:t>• Understand the forecasting process.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Forecasting?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Forecasting is predicting future events based on past and present data.</a:t>
            </a:r>
          </a:p>
          <a:p>
            <a:r>
              <a:t>It provides the foundation for planning and resource allocation.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in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Reduces uncertainty in decision-making.</a:t>
            </a:r>
          </a:p>
          <a:p>
            <a:r>
              <a:t>• Guides strategic and operational planning.</a:t>
            </a:r>
          </a:p>
          <a:p>
            <a:r>
              <a:t>• Supports budgeting, production, and marketing decisions.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Forecasts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Short-term: Up to 1 year (inventory, scheduling)</a:t>
            </a:r>
          </a:p>
          <a:p>
            <a:r>
              <a:t>2. Medium-term: 1–3 years (budgeting, resource planning)</a:t>
            </a:r>
          </a:p>
          <a:p>
            <a:r>
              <a:t>3. Long-term: Over 3 years (strategic direction, capacity planning)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Areas of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Operations Management</a:t>
            </a:r>
          </a:p>
          <a:p>
            <a:r>
              <a:t>• Marketing and Sales</a:t>
            </a:r>
          </a:p>
          <a:p>
            <a:r>
              <a:t>• Human Resources</a:t>
            </a:r>
          </a:p>
          <a:p>
            <a:r>
              <a:t>• Finance and Investment</a:t>
            </a:r>
          </a:p>
          <a:p>
            <a:r>
              <a:t>• Supply Chain Management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Forecasting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Define the problem</a:t>
            </a:r>
          </a:p>
          <a:p>
            <a:r>
              <a:t>2. Gather information</a:t>
            </a:r>
          </a:p>
          <a:p>
            <a:r>
              <a:t>3. Select forecasting method</a:t>
            </a:r>
          </a:p>
          <a:p>
            <a:r>
              <a:t>4. Analyze data and apply technique</a:t>
            </a:r>
          </a:p>
          <a:p>
            <a:r>
              <a:t>5. Evaluate and validate forecast</a:t>
            </a:r>
          </a:p>
          <a:p>
            <a:r>
              <a:t>6. Implement results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Quantitative vs Qualitative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Quantitative Methods:</a:t>
            </a:r>
          </a:p>
          <a:p>
            <a:r>
              <a:t>• Uses numerical data</a:t>
            </a:r>
          </a:p>
          <a:p>
            <a:r>
              <a:t>• Objective</a:t>
            </a:r>
          </a:p>
          <a:p>
            <a:r>
              <a:t>• Example: Time series, regression</a:t>
            </a:r>
          </a:p>
          <a:p>
            <a:endParaRPr/>
          </a:p>
          <a:p>
            <a:r>
              <a:t>Qualitative Methods:</a:t>
            </a:r>
          </a:p>
          <a:p>
            <a:r>
              <a:t>• Based on expert judgment</a:t>
            </a:r>
          </a:p>
          <a:p>
            <a:r>
              <a:t>• Subjective</a:t>
            </a:r>
          </a:p>
          <a:p>
            <a:r>
              <a:t>• Example: Delphi method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Accurate and reliable historical data</a:t>
            </a:r>
          </a:p>
          <a:p>
            <a:r>
              <a:t>• Data consistency and time horizon</a:t>
            </a:r>
          </a:p>
          <a:p>
            <a:r>
              <a:t>• Handling missing or outlier data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</TotalTime>
  <Words>484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Tw Cen MT</vt:lpstr>
      <vt:lpstr>Droplet</vt:lpstr>
      <vt:lpstr>Introduction to Forecasting and Its Role in Management</vt:lpstr>
      <vt:lpstr>Learning Objectives</vt:lpstr>
      <vt:lpstr>What Is Forecasting?</vt:lpstr>
      <vt:lpstr>Importance in Management</vt:lpstr>
      <vt:lpstr>Types of Forecasts</vt:lpstr>
      <vt:lpstr>Areas of Application</vt:lpstr>
      <vt:lpstr>The Forecasting Process</vt:lpstr>
      <vt:lpstr>Quantitative vs Qualitative Methods</vt:lpstr>
      <vt:lpstr>Data Requirements</vt:lpstr>
      <vt:lpstr>Managerial Use of Forecasts</vt:lpstr>
      <vt:lpstr>Limitations of Forecasting</vt:lpstr>
      <vt:lpstr>Improving Forecast Accuracy</vt:lpstr>
      <vt:lpstr>Ethical Considerations</vt:lpstr>
      <vt:lpstr>Case Study Discussion</vt:lpstr>
      <vt:lpstr>Real-World Example</vt:lpstr>
      <vt:lpstr>Common Forecasting Errors</vt:lpstr>
      <vt:lpstr>Summary</vt:lpstr>
      <vt:lpstr>Discussion &amp;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AMIR KHADEM</cp:lastModifiedBy>
  <cp:revision>2</cp:revision>
  <dcterms:created xsi:type="dcterms:W3CDTF">2013-01-27T09:14:16Z</dcterms:created>
  <dcterms:modified xsi:type="dcterms:W3CDTF">2025-10-08T08:34:15Z</dcterms:modified>
  <cp:category/>
</cp:coreProperties>
</file>