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4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86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88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3737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660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870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968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4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1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2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4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5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Analyzing Data Using Appropriate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/>
              <a:t>Chapter Six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D862-C7D0-B083-E864-B976C169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C15A30F-ABE6-E8A1-D30E-79637D42CA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400" y="2269420"/>
            <a:ext cx="7757252" cy="333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0988" marR="0" lvl="0" indent="182563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analysis transforms raw data into actionable insights.</a:t>
            </a:r>
          </a:p>
          <a:p>
            <a:pPr marL="280988" marR="0" lvl="0" indent="182563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Choose techniques that align with research questions and data types.</a:t>
            </a:r>
          </a:p>
          <a:p>
            <a:pPr marL="280988" marR="0" lvl="0" indent="182563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appropriate tools to enhance analysis efficiency and accuracy.</a:t>
            </a:r>
          </a:p>
          <a:p>
            <a:pPr marL="280988" marR="0" lvl="0" indent="182563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Evaluate and Critically Assess Research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C25C-0599-0AB2-5860-9EF540B0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of Chapter </a:t>
            </a:r>
            <a:r>
              <a:rPr lang="en-US" dirty="0"/>
              <a:t>six</a:t>
            </a:r>
            <a:endParaRPr lang="en-US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AB8CB75-4C08-FC86-5A52-301EEF07B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82675" y="2898374"/>
            <a:ext cx="6971780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purpose of data analysis in research.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techniques for analyzing quantitative and qualitative data.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how to select appropriate analysis methods.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Highlight common tools for data analysis. </a:t>
            </a:r>
          </a:p>
        </p:txBody>
      </p:sp>
    </p:spTree>
    <p:extLst>
      <p:ext uri="{BB962C8B-B14F-4D97-AF65-F5344CB8AC3E}">
        <p14:creationId xmlns:p14="http://schemas.microsoft.com/office/powerpoint/2010/main" val="395494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305F-D39E-05E4-7844-A5967448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3: What is Data Analysis?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DADBE33-6B4B-07B7-25EF-4791B81FA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1492399"/>
            <a:ext cx="9853980" cy="49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analysis is the process of examining, organizing, and interpreting collected data to derive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meaningful insights.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Purpose: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 hypotheses or answer research questions.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patterns, trends, or relationships.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Draw valid and reliable conclusions.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0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3619-ED66-3352-D931-A811253C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Types of Data Analysis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868FD3-5861-3EFF-8C97-BAFD2C19B0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57488" y="2141646"/>
            <a:ext cx="5407249" cy="388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Quantitative Analysis: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Focuses on numerical data.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Involves statistical techniques.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Qualitative Analysis: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Deals with non-numerical data (e.g., text, images).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thematic or narrative analysis methods.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7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7421-AA65-53F8-D65C-22FCB7B7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Slide 5: Quantitative Data </a:t>
            </a:r>
            <a:r>
              <a:rPr lang="fr-FR" b="1" dirty="0" err="1"/>
              <a:t>Analysis</a:t>
            </a:r>
            <a:r>
              <a:rPr lang="fr-FR" b="1" dirty="0"/>
              <a:t> Techniques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7106278-5C66-B6E9-4219-B7B01864FD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1225" y="1551136"/>
            <a:ext cx="8921032" cy="49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Descriptive Statistics: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Summarizes data using measures like mean, median, mode, and standard deviation.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Calculating the average age of participants.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Inferential Statistics: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Makes predictions or generalizations about a population based on a sample.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Techniques: t-tests, ANOVA, regression analysis, chi-square tests.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Visualization: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Graphs, histograms, scatter plots for data representation.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D89C-0CA7-E304-CE6A-B62E91E3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Slide 6: Qualitative Data </a:t>
            </a:r>
            <a:r>
              <a:rPr lang="fr-FR" b="1" dirty="0" err="1"/>
              <a:t>Analysis</a:t>
            </a:r>
            <a:r>
              <a:rPr lang="fr-FR" b="1" dirty="0"/>
              <a:t> Techniques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810FE6-36C2-4E15-BE56-D2AFC0A8EC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54139" y="1650184"/>
            <a:ext cx="6766596" cy="49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Thematic Analysis: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Identifies patterns or themes in data.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Content Analysis: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Analyzes the frequency of specific words, phrases, or concepts.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Narrative Analysis: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Examines stories or personal accounts.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Grounded Theory: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Develops theories based on data.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E377-315D-4AF5-6DFC-3082C5DE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Selecting the Right Analysis Technique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D87FE-81D2-4BCD-DC48-945412616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Factors to Consider: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Research objectives and questions.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Type of data collected (numerical vs. non-numerical).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Hypotheses being tested.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Resources and tools available.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6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99B1-0F2E-AC54-DEF9-235D644A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8: Tools for Data Analysis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F89F5A6-70C5-48A1-EC8A-6C0635FCFF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1225" y="2224989"/>
            <a:ext cx="3817135" cy="388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Quantitative Data: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SPSS, Excel, R, Python, SAS.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Qualitative Data: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NVivo, MAXQDA,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ATLAS.ti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Visualization Tools: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Tableau, Power BI, Google Charts.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D1A5-CEEC-B78F-AA1B-E7D9692F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9: Challenges in Data Analysis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A0501B-0FDD-985D-C776-BB5C95F67D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20226" y="2512005"/>
            <a:ext cx="9088340" cy="192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Handling incomplete or inconsistent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Avoiding bias in interpretation.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Ensuring ethical use of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Balancing simplicity and complexity in reporting results.</a:t>
            </a:r>
          </a:p>
        </p:txBody>
      </p:sp>
    </p:spTree>
    <p:extLst>
      <p:ext uri="{BB962C8B-B14F-4D97-AF65-F5344CB8AC3E}">
        <p14:creationId xmlns:p14="http://schemas.microsoft.com/office/powerpoint/2010/main" val="1527284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177</TotalTime>
  <Words>419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Times New Roman</vt:lpstr>
      <vt:lpstr>Damask</vt:lpstr>
      <vt:lpstr>Analyzing Data Using Appropriate Techniques</vt:lpstr>
      <vt:lpstr>Objectives of Chapter six</vt:lpstr>
      <vt:lpstr>Slide 3: What is Data Analysis?</vt:lpstr>
      <vt:lpstr>Slide 4: Types of Data Analysis</vt:lpstr>
      <vt:lpstr>Slide 5: Quantitative Data Analysis Techniques</vt:lpstr>
      <vt:lpstr>Slide 6: Qualitative Data Analysis Techniques</vt:lpstr>
      <vt:lpstr>Slide 7: Selecting the Right Analysis Technique</vt:lpstr>
      <vt:lpstr>Slide 8: Tools for Data Analysis</vt:lpstr>
      <vt:lpstr>Slide 9: Challenges in Data Analysis</vt:lpstr>
      <vt:lpstr>Slide 10: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33</cp:revision>
  <dcterms:created xsi:type="dcterms:W3CDTF">2024-12-03T03:42:37Z</dcterms:created>
  <dcterms:modified xsi:type="dcterms:W3CDTF">2024-12-10T01:44:51Z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