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Promote Continuous Improvement (Kaizen)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Chapter </a:t>
            </a:r>
            <a:r>
              <a:rPr lang="en-US" sz="1050" dirty="0"/>
              <a:t>five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3705-62A5-1D27-675A-D43D8493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6D8D93-6C61-2C34-08F9-D88A58BA0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16687" y="2619681"/>
            <a:ext cx="9665916" cy="207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Key Takeaways: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Kaizen emphasizes continuous, small-scale improvements for long-term success.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It requires a collaborative effort across all levels of the organization.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PDCA cycle provides a structured approach to implementing Kaizen.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Next Steps:</a:t>
            </a:r>
            <a:r>
              <a:rPr lang="en-US" sz="2000" dirty="0"/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Develop an Understanding of Quality Standards and Certification.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Slide 2: Objectives of Chapter Five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62950C-C87B-E70E-D4E9-ADFB02343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451283"/>
            <a:ext cx="8396850" cy="307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concept of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Kaizen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its role in TQM.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key principles and practices of continuous improvement.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strategies for implementing Kaizen in organizational processes.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 examples of successful Kaizen applications </a:t>
            </a: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4109-2616-E66C-49A5-85FFD50B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3: What is Kaizen?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7AA9EA-3579-C4DE-6B77-A7C46B707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1939957"/>
            <a:ext cx="7512698" cy="40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Japanese term meaning "change for the better."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Continuous improvement involving everyone in the organization.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Core Idea: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Small, incremental changes lead to significant long-term improvements.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Focus Areas: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Processes.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 quality.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Workplace efficiency.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0112-8E02-F08C-295B-63996649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Principles of Kaizen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F3DDB1F-E295-A2E5-E008-153F5AAA2CB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903517" y="1959878"/>
            <a:ext cx="6458819" cy="46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Focus: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Prioritize activities that enhance customer satisfaction.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Employee Involvement: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 all employees to contribute ideas for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 Orientation: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 processes, not just outcomes.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Standardization: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 standards to sustain improvements.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Learning: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Regularly review and refine practices.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99F9-50E1-925E-21F0-44EE1CF4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Benefits of Kaizen in TQM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07AC2D-C34B-7C63-2C10-E2008B05F3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76500" y="2278443"/>
            <a:ext cx="5995744" cy="369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Enhanced productivity through efficient processes.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Improved quality of products and services.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Reduced waste and operational costs.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employee engagement and morale.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Sustained competitive advantage. </a:t>
            </a:r>
          </a:p>
        </p:txBody>
      </p:sp>
    </p:spTree>
    <p:extLst>
      <p:ext uri="{BB962C8B-B14F-4D97-AF65-F5344CB8AC3E}">
        <p14:creationId xmlns:p14="http://schemas.microsoft.com/office/powerpoint/2010/main" val="33175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A2CB-C8DB-E672-5929-0EF44534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65264" cy="1450757"/>
          </a:xfrm>
        </p:spPr>
        <p:txBody>
          <a:bodyPr>
            <a:normAutofit/>
          </a:bodyPr>
          <a:lstStyle/>
          <a:p>
            <a:r>
              <a:rPr lang="en-US" b="1" dirty="0"/>
              <a:t>Slide 6: The Kaizen Cycle (PDCA Cycle)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22D9DA-8321-F44D-57FF-F0CB043F69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81313" y="2435622"/>
            <a:ext cx="515076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the problem or area for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Analyze the current situation and set objectives.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 small-scale changes or solutions.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their impact.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 results against objectives.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Gather feedback and learn from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Standardize successful changes.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Prepare for the next cycle of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D8D9-24DE-C5E0-8C96-8139A5C2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Strategies for Implementing Kaizen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8819DC-8798-87FF-0646-A0225ADE8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76255" y="2140879"/>
            <a:ext cx="7078476" cy="44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Encourage Employee Suggestions:</a:t>
            </a:r>
            <a:endParaRPr lang="en-US" dirty="0"/>
          </a:p>
          <a:p>
            <a:pPr marL="742950" lvl="1" indent="-285750"/>
            <a:r>
              <a:rPr lang="en-US" dirty="0"/>
              <a:t>Set up suggestion boxes or forums for sharing ideas.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Conduct Kaizen Events:</a:t>
            </a:r>
            <a:endParaRPr lang="en-US" dirty="0"/>
          </a:p>
          <a:p>
            <a:pPr marL="742950" lvl="1" indent="-285750"/>
            <a:r>
              <a:rPr lang="en-US" dirty="0"/>
              <a:t>Short-term, focused improvement workshops.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Use Quality Tools:</a:t>
            </a:r>
            <a:endParaRPr lang="en-US" dirty="0"/>
          </a:p>
          <a:p>
            <a:pPr marL="742950" lvl="1" indent="-285750"/>
            <a:r>
              <a:rPr lang="en-US" dirty="0"/>
              <a:t>Apply tools like fishbone diagrams, flowcharts, and Pareto analysis.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Foster a Kaizen Culture:</a:t>
            </a:r>
            <a:endParaRPr lang="en-US" dirty="0"/>
          </a:p>
          <a:p>
            <a:pPr marL="742950" lvl="1" indent="-285750"/>
            <a:r>
              <a:rPr lang="en-US" dirty="0"/>
              <a:t>Promote collaboration, transparency, and accountability.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Measure Progress:</a:t>
            </a:r>
            <a:endParaRPr lang="en-US" dirty="0"/>
          </a:p>
          <a:p>
            <a:pPr marL="742950" lvl="1" indent="-285750"/>
            <a:r>
              <a:rPr lang="en-US" dirty="0"/>
              <a:t>Track improvements with key performance indicators (KPIs).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689-2C05-9E63-23D4-38441382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8: Real-World Examples of Kaizen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D812FF-F256-55AE-90EC-DB8D75F6F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9535" y="2535318"/>
            <a:ext cx="929292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Toyota Production System: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Revolutionized automotive manufacturing through continuous process improvements.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Starbucks: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Enhanced customer service and reduced wait times using employee-driven suggestions.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Healthcare: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Hospitals use Kaizen to streamline patient care processes and reduce errors.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E0B8-272B-8FC2-72E8-4460F6A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9: Challenges in Implementing Kaizen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682DE07-7607-3E79-254C-4270FB5782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750" y="1891689"/>
            <a:ext cx="6567824" cy="307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Resistance to change from employees or management.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Lack of training or understanding of Kaizen principles.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Difficulty in sustaining improvements over time.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resources or support for Kaizen initiatives </a:t>
            </a:r>
          </a:p>
        </p:txBody>
      </p:sp>
    </p:spTree>
    <p:extLst>
      <p:ext uri="{BB962C8B-B14F-4D97-AF65-F5344CB8AC3E}">
        <p14:creationId xmlns:p14="http://schemas.microsoft.com/office/powerpoint/2010/main" val="349506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{F047AD79-B84D-45FA-9219-844F84676B64}tf22712842_win32</Template>
  <TotalTime>74</TotalTime>
  <Words>471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 New Roman</vt:lpstr>
      <vt:lpstr>Custom</vt:lpstr>
      <vt:lpstr>Promote Continuous Improvement (Kaizen)</vt:lpstr>
      <vt:lpstr>Slide 2: Objectives of Chapter Five</vt:lpstr>
      <vt:lpstr>Slide 3: What is Kaizen?</vt:lpstr>
      <vt:lpstr>Slide 4: Principles of Kaizen</vt:lpstr>
      <vt:lpstr>Slide 5: Benefits of Kaizen in TQM</vt:lpstr>
      <vt:lpstr>Slide 6: The Kaizen Cycle (PDCA Cycle)</vt:lpstr>
      <vt:lpstr>Slide 7: Strategies for Implementing Kaizen</vt:lpstr>
      <vt:lpstr>Slide 8: Real-World Examples of Kaizen</vt:lpstr>
      <vt:lpstr>Slide 9: Challenges in Implementing Kaizen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18</cp:revision>
  <dcterms:created xsi:type="dcterms:W3CDTF">2024-12-10T02:04:35Z</dcterms:created>
  <dcterms:modified xsi:type="dcterms:W3CDTF">2024-12-12T09:18:02Z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