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3200" dirty="0"/>
              <a:t>Focus on Customer Satisfaction and Customer-Driven Quality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</a:t>
            </a:r>
            <a:r>
              <a:rPr lang="en-US" sz="1050" dirty="0"/>
              <a:t>four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6D8D93-6C61-2C34-08F9-D88A58BA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599785"/>
            <a:ext cx="7677102" cy="27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satisfaction is central to the success of TQM.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Customer-driven quality ensures products and services meet real needs.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 requires constant engagement with customers.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</a:t>
            </a: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Promote Continuous Improvement (Kaizen)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Four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33FBB5-EB14-D344-1CC8-52B7159794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780861"/>
            <a:ext cx="8433078" cy="241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Define customer satisfaction in the context of TQM.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Understand the concept of customer-driven quality.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Learn the importance of aligning quality efforts with customer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Explore strategies for achieving and sustaining customer satisfaction.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3: Customer Satisfaction in TQM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7AA9EA-3579-C4DE-6B77-A7C46B707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109234"/>
            <a:ext cx="8747651" cy="375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degree to which a product or service meets or exceeds customer expectations.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Key Elements: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Product/service quality.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Customer experience.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Value for money.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Timeliness and responsiveness.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Goal in TQM: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Delight customers, not just satisfy them.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4: What is Customer-Driven Quality?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2044518-C6C0-948E-90BF-862EFC364C5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528997" y="2052746"/>
            <a:ext cx="9810437" cy="3884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 that is designed and delivered based on explicit customer needs and preferences.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Characteristics: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feedback guides product and process improvements.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Proactive approach to addressing future needs.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engagement with customers throughout the product lifecycle.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Why Focus on Customer Satisfaction?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DE9FC97-4087-EDE0-8CC1-70FB4CBEE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76058" y="2249274"/>
            <a:ext cx="7690952" cy="37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Increases Customer Loyalty:</a:t>
            </a:r>
            <a:endParaRPr lang="en-US" dirty="0"/>
          </a:p>
          <a:p>
            <a:pPr marL="742950" lvl="1" indent="-285750"/>
            <a:r>
              <a:rPr lang="en-US" dirty="0"/>
              <a:t>Satisfied customers are more likely to return and recommend.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Drives Competitive Advantage:</a:t>
            </a:r>
            <a:endParaRPr lang="en-US" dirty="0"/>
          </a:p>
          <a:p>
            <a:pPr marL="742950" lvl="1" indent="-285750"/>
            <a:r>
              <a:rPr lang="en-US" dirty="0"/>
              <a:t>Differentiates a business in a crowded market.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Enhances Brand Reputation:</a:t>
            </a:r>
            <a:endParaRPr lang="en-US" dirty="0"/>
          </a:p>
          <a:p>
            <a:pPr marL="742950" lvl="1" indent="-285750"/>
            <a:r>
              <a:rPr lang="en-US" dirty="0"/>
              <a:t>Positive experiences lead to strong brand equity.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Improves Financial Performance:</a:t>
            </a:r>
            <a:endParaRPr lang="en-US" dirty="0"/>
          </a:p>
          <a:p>
            <a:pPr marL="742950" lvl="1" indent="-285750"/>
            <a:r>
              <a:rPr lang="en-US" dirty="0"/>
              <a:t>Higher satisfaction leads to increased revenue and lower customer churn.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65264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6: Strategies for Customer-Driven Quality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C5CE111-6557-AF28-BFA2-73BD77BB8E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881950" y="2158793"/>
            <a:ext cx="642809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Customer Needs: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surveys, interviews, and focus groups.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 customer feedback and complaints.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Quality Metrics: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Align performance indicators with customer expectations.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Example: Response time, defect rates, Net Promoter Score (NPS).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Customers Continuously: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Involve them in the design and development process.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 feedback loops for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Personalize Products and Services: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Tailor offerings to individual customer segments.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Employees on Customer Service Excellence: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 front-line staff to resolve issues promptly.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Tools for Measuring Customer Satisfaction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8819DC-8798-87FF-0646-A0225ADE8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2418933"/>
            <a:ext cx="649729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Satisfaction Surveys: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Directly gauge satisfaction levels.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 Promoter Score (NPS):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Measures likelihood of customer recommendations.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Complaints Analysis: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Identifies recurring issues and areas for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Journey Mapping: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Visualizes the entire customer experience.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Voice of the Customer (VOC):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Captures customer expectations, preferences, and feedback.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Real-World Examples of Customer-Driven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9FF1-50BA-DD7D-BBE7-7D1DF3A43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11" y="2767769"/>
            <a:ext cx="8586366" cy="360305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Amazon: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Uses data analytics to predict and meet customer preferences.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Focuses on fast delivery and seamless returns.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Toyota: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Customer-centric approach to design and innovation.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Emphasizes reliability and long-term satisfaction.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Apple: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Excels in creating user-friendly products based on customer insights.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9: Challenges in Focusing on Customer Satisfaction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677CFF-0EBD-68B8-6524-6C36168B0A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0750" y="1891689"/>
            <a:ext cx="8148384" cy="307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Misalignment between customer expectations and product delivery.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Inconsistent communication across customer touchpoints.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Difficulty in gathering actionable customer insights.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Over-reliance on customer feedback without addressing root causes. </a:t>
            </a: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64</TotalTime>
  <Words>520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Focus on Customer Satisfaction and Customer-Driven Quality</vt:lpstr>
      <vt:lpstr>Slide 2: Objectives of Chapter Four</vt:lpstr>
      <vt:lpstr>Slide 3: Customer Satisfaction in TQM</vt:lpstr>
      <vt:lpstr>Slide 4: What is Customer-Driven Quality?</vt:lpstr>
      <vt:lpstr>Slide 5: Why Focus on Customer Satisfaction?</vt:lpstr>
      <vt:lpstr>Slide 6: Strategies for Customer-Driven Quality</vt:lpstr>
      <vt:lpstr>Slide 7: Tools for Measuring Customer Satisfaction</vt:lpstr>
      <vt:lpstr>Slide 8: Real-World Examples of Customer-Driven Quality</vt:lpstr>
      <vt:lpstr>Slide 9: Challenges in Focusing on Customer Satisfaction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15</cp:revision>
  <dcterms:created xsi:type="dcterms:W3CDTF">2024-12-10T02:04:35Z</dcterms:created>
  <dcterms:modified xsi:type="dcterms:W3CDTF">2024-12-12T09:08:15Z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