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86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8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373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60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870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968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4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1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2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Design Research Studies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/>
              <a:t>Chapter Four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862-C7D0-B083-E864-B976C169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071D212-E99C-53E9-5855-B199F4A16F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400" y="2875355"/>
            <a:ext cx="7420621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 design is a critical step in the research process.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Choose a design aligned with the research question and objectives.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well-designed study ensures valid and reliable results.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Learn Data Collection Techniques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C25C-0599-0AB2-5860-9EF540B0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Chapter Four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7A3C611-2E6D-5189-6926-D880BC4BC9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82895" y="2570024"/>
            <a:ext cx="9636686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importance of research design.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various types of research designs.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steps for designing a study.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Discuss factors influencing research design choices. </a:t>
            </a:r>
          </a:p>
        </p:txBody>
      </p:sp>
    </p:spTree>
    <p:extLst>
      <p:ext uri="{BB962C8B-B14F-4D97-AF65-F5344CB8AC3E}">
        <p14:creationId xmlns:p14="http://schemas.microsoft.com/office/powerpoint/2010/main" val="39549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05F-D39E-05E4-7844-A5967448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3: What is Research Design?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50BF5C-6878-974D-A418-5FE0C1CA1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834433"/>
            <a:ext cx="951632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research design is a framework or blueprint for conducting a study. It outlines procedures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collecting, analyzing, and interpreting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Purpose: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Ensures systematic and logical study execution.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Helps answer research questions effectively.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0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3619-ED66-3352-D931-A811253C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Key Components of Research Design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E9C9F4-0ECF-9DBB-EFC8-BCECF12B01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57268" y="2418779"/>
            <a:ext cx="7596554" cy="333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 Problem/Question: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Basis of the study.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Hypothesis (if applicable):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Testable statement or prediction.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Variables: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Independent, dependent, and control variables.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Population and Sampling: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Target audience and selection method.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Collection Methods: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Techniques used for gathering data.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Analysis Plan: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Approach to interpret data. </a:t>
            </a:r>
          </a:p>
        </p:txBody>
      </p:sp>
    </p:spTree>
    <p:extLst>
      <p:ext uri="{BB962C8B-B14F-4D97-AF65-F5344CB8AC3E}">
        <p14:creationId xmlns:p14="http://schemas.microsoft.com/office/powerpoint/2010/main" val="53657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7421-AA65-53F8-D65C-22FCB7B7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Types of Research Designs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85AA37-3FEB-42C6-6CCF-3FE9E9EA3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0884" y="2339539"/>
            <a:ext cx="730074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Exploratory Design: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for new or undefined problems.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Methods: Case studies, observations, exploratory interviews.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Descriptive Design: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Focuses on describing phenomena.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Methods: Surveys, observational studies, descriptive statistics.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Explanatory (Causal) Design: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Investigates cause-and-effect relationships.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Methods: Experiments, longitudinal studies.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D89C-0CA7-E304-CE6A-B62E91E3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6: Steps in Designing a Research Study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56578C-559E-4546-C971-5B14F81DEE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82003" y="1935921"/>
            <a:ext cx="5083443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the research problem or question.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clear objectives or hypotheses.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Choose the appropriate research design.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variables and operational definitions.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Select the population and sampling method.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 data collection techniques.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 a data analysis strategy.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Pilot test (if applicable).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Finalize the research plan. </a:t>
            </a:r>
          </a:p>
        </p:txBody>
      </p:sp>
    </p:spTree>
    <p:extLst>
      <p:ext uri="{BB962C8B-B14F-4D97-AF65-F5344CB8AC3E}">
        <p14:creationId xmlns:p14="http://schemas.microsoft.com/office/powerpoint/2010/main" val="2798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E377-315D-4AF5-6DFC-3082C5DE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Factors Influencing Research Design Choices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67BB79-4AF6-B879-FEE7-08395745D7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14513" y="2926625"/>
            <a:ext cx="6253635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Nature of the Research Problem: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Complexity and scope.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Resources Available: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Time, budget, expertise.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Ethical Considerations: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Protection of participants.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Availability: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Access to required information.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Target Audience: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Relevance and applicability of results. </a:t>
            </a:r>
          </a:p>
        </p:txBody>
      </p:sp>
    </p:spTree>
    <p:extLst>
      <p:ext uri="{BB962C8B-B14F-4D97-AF65-F5344CB8AC3E}">
        <p14:creationId xmlns:p14="http://schemas.microsoft.com/office/powerpoint/2010/main" val="111076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99B1-0F2E-AC54-DEF9-235D644A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8: Common Challenges in Research Design</a:t>
            </a: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34812009-FFC6-A418-AA0D-D1BE162AD2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0492" y="3021579"/>
            <a:ext cx="5753686" cy="229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Defining the scope too broadly or narrowly.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Balancing feasibility with research rigor.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Ensuring objectivity and avoiding bias.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Adapting design to unforeseen challenges during the study.</a:t>
            </a:r>
          </a:p>
        </p:txBody>
      </p:sp>
    </p:spTree>
    <p:extLst>
      <p:ext uri="{BB962C8B-B14F-4D97-AF65-F5344CB8AC3E}">
        <p14:creationId xmlns:p14="http://schemas.microsoft.com/office/powerpoint/2010/main" val="936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D1A5-CEEC-B78F-AA1B-E7D9692F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9: Example of Research Design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A0501B-0FDD-985D-C776-BB5C95F67D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20226" y="1680044"/>
            <a:ext cx="8519320" cy="502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 Question: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How does exercise affect stress levels in college students?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Design Type: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Explanatory (Causal) Design.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Methodology: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Randomized controlled experiment.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Select a sample of college students.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Divide into two groups: exercise group and control group.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 stress levels before and after the intervention.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Analyze and compare results.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4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78</TotalTime>
  <Words>484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Times New Roman</vt:lpstr>
      <vt:lpstr>Damask</vt:lpstr>
      <vt:lpstr>Design Research Studies</vt:lpstr>
      <vt:lpstr>Objectives of Chapter Four</vt:lpstr>
      <vt:lpstr>Slide 3: What is Research Design?</vt:lpstr>
      <vt:lpstr>Slide 4: Key Components of Research Design</vt:lpstr>
      <vt:lpstr>Slide 5: Types of Research Designs</vt:lpstr>
      <vt:lpstr>Slide 6: Steps in Designing a Research Study</vt:lpstr>
      <vt:lpstr>Slide 7: Factors Influencing Research Design Choices</vt:lpstr>
      <vt:lpstr>Slide 8: Common Challenges in Research Design</vt:lpstr>
      <vt:lpstr>Slide 9: Example of Research Design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21</cp:revision>
  <dcterms:created xsi:type="dcterms:W3CDTF">2024-12-03T03:42:37Z</dcterms:created>
  <dcterms:modified xsi:type="dcterms:W3CDTF">2024-12-03T05:01:03Z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