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4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86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883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3737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660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870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968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4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1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1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2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4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75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Understanding Different Research Methodologies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/>
              <a:t>Chapter Three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D862-C7D0-B083-E864-B976C169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813D0CF-01DB-AAD0-E26A-CAA381B56D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3795" y="2269455"/>
            <a:ext cx="9819249" cy="333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 methodology guides the research process.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strengths and limitations of qualitative, quantitative, and mixed methods.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Align methodology with research objectives for effective results.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Steps: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Exploring data collection techniques. </a:t>
            </a:r>
          </a:p>
        </p:txBody>
      </p:sp>
    </p:spTree>
    <p:extLst>
      <p:ext uri="{BB962C8B-B14F-4D97-AF65-F5344CB8AC3E}">
        <p14:creationId xmlns:p14="http://schemas.microsoft.com/office/powerpoint/2010/main" val="294177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C25C-0599-0AB2-5860-9EF540B0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Chapter Three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F67D07EE-4C86-EEB8-0063-8E840679DB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977357"/>
            <a:ext cx="8877031" cy="192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research methodology and its significance.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Differentiate between qualitative and quantitative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Explore mixed-method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various methodologies and their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95494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305F-D39E-05E4-7844-A5967448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3: What is Research Methodology?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01CFA8-67B1-D9C9-4C7A-FE67FD0D08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693645"/>
            <a:ext cx="10156435" cy="259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Definition:</a:t>
            </a:r>
            <a:br>
              <a:rPr lang="en-US" dirty="0"/>
            </a:br>
            <a:r>
              <a:rPr lang="en-US" dirty="0"/>
              <a:t>Research methodology refers to the systematic plan and processes used to collect, </a:t>
            </a:r>
          </a:p>
          <a:p>
            <a:pPr marL="0" indent="0">
              <a:buNone/>
            </a:pPr>
            <a:r>
              <a:rPr lang="en-US" dirty="0"/>
              <a:t>    analyze, and interpret data to address research questions or problems.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Importance: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Provides structure to the research process.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Ensures validity and reliability of results.</a:t>
            </a:r>
          </a:p>
        </p:txBody>
      </p:sp>
    </p:spTree>
    <p:extLst>
      <p:ext uri="{BB962C8B-B14F-4D97-AF65-F5344CB8AC3E}">
        <p14:creationId xmlns:p14="http://schemas.microsoft.com/office/powerpoint/2010/main" val="198420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3619-ED66-3352-D931-A811253C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4: Types of Research Methodologies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D544E02-F8D2-B051-8A2D-AD9BA7A9CE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3795" y="1447436"/>
            <a:ext cx="9430787" cy="49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1- Qualitative Research: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25425" marR="0" lvl="0" indent="168275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Explores phenomena through non-numerical data (e.g., interviews, observations).</a:t>
            </a:r>
          </a:p>
          <a:p>
            <a:pPr marL="225425" marR="0" lvl="0" indent="168275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Focuses on understanding meanings, experiences, and patterns.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2- Quantitative Research: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68275" marR="0" lvl="0" indent="225425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Involves numerical data and statistical analysis.</a:t>
            </a:r>
          </a:p>
          <a:p>
            <a:pPr marL="168275" marR="0" lvl="0" indent="225425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Tests hypotheses and identifies relationships.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3- Mixed-Method Research: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68275" marR="0" lvl="0" indent="225425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Combines qualitative and quantitative approaches for a comprehensive understanding.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7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7421-AA65-53F8-D65C-22FCB7B7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5: Qualitative Research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8E9259-CEA9-476E-0AE2-85133256BC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55092" y="1935921"/>
            <a:ext cx="6907554" cy="443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Characteristics: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80988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Subjective and interpretative.</a:t>
            </a:r>
          </a:p>
          <a:p>
            <a:pPr marL="0" marR="0" lvl="0" indent="280988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open-ended questions and unstructured data.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Methods: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38138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Interviews, focus groups, case studies, ethnography.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Applications: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38138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Social sciences, behavioral studies, exploring new theories.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D89C-0CA7-E304-CE6A-B62E91E3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6: Quantitative Research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9203C8-E25B-5E0B-F67A-87E038AF5B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90663" y="2190622"/>
            <a:ext cx="6630726" cy="41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Characteristics: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12713" marR="0" lvl="0" indent="2254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Objective and measurable.</a:t>
            </a:r>
          </a:p>
          <a:p>
            <a:pPr marL="112713" marR="0" lvl="0" indent="2254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structured instruments like surveys and experiments.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Methods: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5563" marR="0" lvl="0" indent="2825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Descriptive statistics, inferential statistics, experiments.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Applications: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5563" marR="0" lvl="0" indent="2825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Testing hypotheses, measuring variables, identifying trends.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E377-315D-4AF5-6DFC-3082C5DE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7: Mixed-Method Research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65C095-8644-1C7B-216B-DB027E3843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14732" y="2245349"/>
            <a:ext cx="5795889" cy="413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Characteristics: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Integrates qualitative and quantitative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Bridges the strengths of both methodologies.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Steps: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Design integration.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collection and analysis.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Interpretation and synthesis.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Applications: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Complex research questions, multidisciplinary studies.</a:t>
            </a:r>
          </a:p>
        </p:txBody>
      </p:sp>
    </p:spTree>
    <p:extLst>
      <p:ext uri="{BB962C8B-B14F-4D97-AF65-F5344CB8AC3E}">
        <p14:creationId xmlns:p14="http://schemas.microsoft.com/office/powerpoint/2010/main" val="111076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99B1-0F2E-AC54-DEF9-235D644A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8: Choosing the Right Methodology</a:t>
            </a: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812009-FFC6-A418-AA0D-D1BE162AD2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0492" y="2772793"/>
            <a:ext cx="5753686" cy="27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b="1" dirty="0"/>
              <a:t>Factors to Consider: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Research objectives and questions.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Nature of the data (numerical vs. non-numerical).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Available resources and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Target audience or field of study.</a:t>
            </a:r>
          </a:p>
        </p:txBody>
      </p:sp>
    </p:spTree>
    <p:extLst>
      <p:ext uri="{BB962C8B-B14F-4D97-AF65-F5344CB8AC3E}">
        <p14:creationId xmlns:p14="http://schemas.microsoft.com/office/powerpoint/2010/main" val="9365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D1A5-CEEC-B78F-AA1B-E7D9692F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9: Examples of Methodology Applications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7CA3C5F-516B-3CF4-F519-349FFC8BD2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3723" y="2364003"/>
            <a:ext cx="10353156" cy="388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Qualitative Example: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Investigating how cultural norms influence parenting styles.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Quantitative Example: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Measuring the impact of exercise on blood pressure levels.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Mixed-Method Example: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Exploring student performance through test scores (quantitative) and interviews (qualitative).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84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64</TotalTime>
  <Words>414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Understanding Different Research Methodologies</vt:lpstr>
      <vt:lpstr>Objectives of Chapter Three</vt:lpstr>
      <vt:lpstr>Slide 3: What is Research Methodology?</vt:lpstr>
      <vt:lpstr>Slide 4: Types of Research Methodologies</vt:lpstr>
      <vt:lpstr>Slide 5: Qualitative Research</vt:lpstr>
      <vt:lpstr>Slide 6: Quantitative Research</vt:lpstr>
      <vt:lpstr>Slide 7: Mixed-Method Research</vt:lpstr>
      <vt:lpstr>Slide 8: Choosing the Right Methodology</vt:lpstr>
      <vt:lpstr>Slide 9: Examples of Methodology Applications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14</cp:revision>
  <dcterms:created xsi:type="dcterms:W3CDTF">2024-12-03T03:42:37Z</dcterms:created>
  <dcterms:modified xsi:type="dcterms:W3CDTF">2024-12-03T04:47:08Z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