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Role of Leadership in TQM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Chapter </a:t>
            </a:r>
            <a:r>
              <a:rPr lang="en-US" sz="1050" dirty="0"/>
              <a:t>Two</a:t>
            </a: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3705-62A5-1D27-675A-D43D8493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78C393C-8403-50F4-3C69-DD218F4A5F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929330"/>
            <a:ext cx="8946680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Takeaways: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Leadership is the cornerstone of successful TQM implementation.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Effective leaders inspire, align, and empower teams to achieve quality objectives.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role of leadership extends from vision-setting to driving continuous improvement.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 Steps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Learn Key Tools and Techniques for TQM Implementation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8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Objectives of Chapter Two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D33FBB5-EB14-D344-1CC8-52B7159794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929330"/>
            <a:ext cx="6894836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critical role of leadership in implementing TQM.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leadership qualities essential for fostering a quality culture.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strategies leaders use to drive continuous improvement.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Highlight examples of leadership impact on successful TQM. </a:t>
            </a:r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4109-2616-E66C-49A5-85FFD50B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3: Why Leadership is Essential in TQM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7AA9EA-3579-C4DE-6B77-A7C46B707C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600394"/>
            <a:ext cx="7211269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Sets the vision and quality goals for the organization.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Creates a culture of continuous improvement and accountability.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Inspires and empowers employees to take ownership of quality.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Aligns resources and efforts toward achieving customer satisfaction </a:t>
            </a:r>
          </a:p>
        </p:txBody>
      </p:sp>
    </p:spTree>
    <p:extLst>
      <p:ext uri="{BB962C8B-B14F-4D97-AF65-F5344CB8AC3E}">
        <p14:creationId xmlns:p14="http://schemas.microsoft.com/office/powerpoint/2010/main" val="313493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0112-8E02-F08C-295B-63996649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4: Leadership Qualities for TQM Success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1BBF20E-B395-AB4A-E26A-F2889419A1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02211" y="1897992"/>
            <a:ext cx="6108980" cy="492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Visionary Thinking: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Clear understanding of quality objectives.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Long-term focus on continuous improvement.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Effective Communication: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Articulates the importance of quality to all stakeholders.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Encourages feedback and open dialogue.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Commitment to Excellence: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Demonstrates dedication to achieving high standards.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Leads by example in quality-related initiatives.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Empowerment and Delegation: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Encourages employee involvement in decision-making.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Provides training and resources for quality improvement.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8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99F9-50E1-925E-21F0-44EE1CF4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5: Leadership Responsibilities in TQM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DE9FC97-4087-EDE0-8CC1-70FB4CBEEB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280434"/>
            <a:ext cx="658706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Defining Quality Objectives: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Setting measurable goals aligned with customer expectations.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Building a Quality Culture: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Promoting shared values and attitudes toward quality.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Recognizing and rewarding quality achievements.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Driving Process Improvements: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Identifying inefficiencies and leading change initiatives.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Utilizing TQM tools and techniques effectively.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Monitoring and Evaluating Performance: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Regularly reviewing progress toward quality goals.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Addressing deviations with corrective actions.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1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A2CB-C8DB-E672-5929-0EF44534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6: Strategies for Effective Leadership in TQM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38FA60-F8FE-AC0B-4ABE-C2A046264F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215737"/>
            <a:ext cx="9052093" cy="324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Engage Employees: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Foster collaboration and participation in quality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Focus on Training: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 continuous learning opportunities to develop skills.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Use Data for Decisions: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Rely on metrics and analysis to guide quality initiatives.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Lead Change Management: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Overcome resistance to TQM implementation through clear communication and support.</a:t>
            </a:r>
          </a:p>
        </p:txBody>
      </p:sp>
    </p:spTree>
    <p:extLst>
      <p:ext uri="{BB962C8B-B14F-4D97-AF65-F5344CB8AC3E}">
        <p14:creationId xmlns:p14="http://schemas.microsoft.com/office/powerpoint/2010/main" val="339725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D8D9-24DE-C5E0-8C96-8139A5C2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7: Examples of Leadership Driving TQM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2E0C8-A423-13C3-4E4E-7235DD513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b="1" dirty="0"/>
              <a:t>Toyota: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Leadership commitment to lean manufacturing and continuous improvement.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Employee involvement in quality circles.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Motorola: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Pioneers of Six Sigma under visionary leaders.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Leadership emphasis on customer-focused quality.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GE (General Electric):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Leadership-driven Six Sigma culture for operational excellence.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7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1689-2C05-9E63-23D4-38441382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8: Challenges Leaders Face in TQM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D9FF1-50BA-DD7D-BBE7-7D1DF3A4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Overcoming resistance to change.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Balancing short-term demands with long-term quality goals.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Sustaining employee motivation and 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Addressing misalignment between teams or departments.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1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E0B8-272B-8FC2-72E8-4460F6A6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9: Leadership Impact on TQM Outcomes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3104912-518A-9DA5-05FC-EAB0D1DF6F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1479" y="2369735"/>
            <a:ext cx="6877845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Increased customer satisfaction through quality improvements.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Enhanced employee morale and productivity.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Reduced costs through process efficiency and waste elimination.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Strengthened competitive advantage and market reputation </a:t>
            </a:r>
          </a:p>
        </p:txBody>
      </p:sp>
    </p:spTree>
    <p:extLst>
      <p:ext uri="{BB962C8B-B14F-4D97-AF65-F5344CB8AC3E}">
        <p14:creationId xmlns:p14="http://schemas.microsoft.com/office/powerpoint/2010/main" val="34950632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{F047AD79-B84D-45FA-9219-844F84676B64}tf22712842_win32</Template>
  <TotalTime>29</TotalTime>
  <Words>486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Times New Roman</vt:lpstr>
      <vt:lpstr>Custom</vt:lpstr>
      <vt:lpstr>Role of Leadership in TQM</vt:lpstr>
      <vt:lpstr>Objectives of Chapter Two</vt:lpstr>
      <vt:lpstr>Slide 3: Why Leadership is Essential in TQM</vt:lpstr>
      <vt:lpstr>Slide 4: Leadership Qualities for TQM Success</vt:lpstr>
      <vt:lpstr>Slide 5: Leadership Responsibilities in TQM</vt:lpstr>
      <vt:lpstr>Slide 6: Strategies for Effective Leadership in TQM</vt:lpstr>
      <vt:lpstr>Slide 7: Examples of Leadership Driving TQM</vt:lpstr>
      <vt:lpstr>Slide 8: Challenges Leaders Face in TQM</vt:lpstr>
      <vt:lpstr>Slide 9: Leadership Impact on TQM Outcomes</vt:lpstr>
      <vt:lpstr>Slide 10: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8</cp:revision>
  <dcterms:created xsi:type="dcterms:W3CDTF">2024-12-10T02:04:35Z</dcterms:created>
  <dcterms:modified xsi:type="dcterms:W3CDTF">2024-12-11T23:19:28Z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