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4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86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883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03737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660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870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968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42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1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4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6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1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2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4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3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0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75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b="1" dirty="0"/>
              <a:t>Identifying and Defining Research Problems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/>
              <a:t>Chapter Two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D862-C7D0-B083-E864-B976C169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10: Conclusion</a:t>
            </a:r>
            <a:br>
              <a:rPr lang="en-US" b="1" dirty="0"/>
            </a:b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9E9EE7D-3505-D6C0-3A7D-F963BB58D5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4400" y="2278945"/>
            <a:ext cx="7621510" cy="333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Takeaways: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well-defined research problem is crucial for successful research.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problems from various sources like literature, theory, or practice.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Refine and narrow down problems to ensure focus and feasibility.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 Steps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Understand Different Research Methodologies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7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C25C-0599-0AB2-5860-9EF540B0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Chapter Two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B749EFF-EC85-E5E4-ADB1-8F5DE7D5E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what constitutes a research problem.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 methods to identify research problems.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 criteria for evaluating research problems.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 and refine research problems effectively.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29C01E-A97F-96E2-4A89-766BA0459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what constitutes a research problem.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 methods to identify research problems.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 criteria for evaluating research problems.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 and refine research problems effectively.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72D88C-56E6-CD6C-794D-EFCE35784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what constitutes a research problem.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 methods to identify research problems.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 criteria for evaluating research problems.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 and refine research problems effectively. 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B8B7A7-21CE-AA78-A4C4-F30DE0F90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what constitutes a research problem.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 methods to identify research problems.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 criteria for evaluating research problems.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 and refine research problems effectively. 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F67D07EE-4C86-EEB8-0063-8E840679DB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2550125"/>
            <a:ext cx="8877031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what constitutes a research problem.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 methods to identify research problems.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 criteria for evaluating research problems.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 and refine research problems effectively. </a:t>
            </a:r>
          </a:p>
        </p:txBody>
      </p:sp>
    </p:spTree>
    <p:extLst>
      <p:ext uri="{BB962C8B-B14F-4D97-AF65-F5344CB8AC3E}">
        <p14:creationId xmlns:p14="http://schemas.microsoft.com/office/powerpoint/2010/main" val="395494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305F-D39E-05E4-7844-A5967448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3: What is a Research Problem?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E01CFA8-67B1-D9C9-4C7A-FE67FD0D08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495386"/>
            <a:ext cx="9820381" cy="298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Definition:</a:t>
            </a:r>
            <a:br>
              <a:rPr lang="en-US" dirty="0"/>
            </a:br>
            <a:r>
              <a:rPr lang="en-US" dirty="0"/>
              <a:t>A research problem is a clear and concise statement of an issue or question that </a:t>
            </a:r>
          </a:p>
          <a:p>
            <a:pPr marL="0" indent="0">
              <a:buNone/>
            </a:pPr>
            <a:r>
              <a:rPr lang="en-US" dirty="0"/>
              <a:t>    needs to be addressed through investigation.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Key Features: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Focused and specific.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Relevant to the field of study.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Researchable and significant.</a:t>
            </a:r>
          </a:p>
        </p:txBody>
      </p:sp>
    </p:spTree>
    <p:extLst>
      <p:ext uri="{BB962C8B-B14F-4D97-AF65-F5344CB8AC3E}">
        <p14:creationId xmlns:p14="http://schemas.microsoft.com/office/powerpoint/2010/main" val="198420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3619-ED66-3352-D931-A811253C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4: Sources of Research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0994-6BF7-D4C1-A77A-299BB7F0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b="1" dirty="0"/>
              <a:t>Practical Issues:</a:t>
            </a:r>
            <a:r>
              <a:rPr lang="en-US" dirty="0"/>
              <a:t> Real-world challenges or gaps.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Theoretical Frameworks:</a:t>
            </a:r>
            <a:r>
              <a:rPr lang="en-US" dirty="0"/>
              <a:t> Questions arising from existing theories.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Literature Review:</a:t>
            </a:r>
            <a:r>
              <a:rPr lang="en-US" dirty="0"/>
              <a:t> Gaps or inconsistencies in prior research.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Personal Interest:</a:t>
            </a:r>
            <a:r>
              <a:rPr lang="en-US" dirty="0"/>
              <a:t> Topics of curiosity or passion.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Emerging Trends:</a:t>
            </a:r>
            <a:r>
              <a:rPr lang="en-US" dirty="0"/>
              <a:t> Current societal or industry developments.</a:t>
            </a:r>
          </a:p>
        </p:txBody>
      </p:sp>
    </p:spTree>
    <p:extLst>
      <p:ext uri="{BB962C8B-B14F-4D97-AF65-F5344CB8AC3E}">
        <p14:creationId xmlns:p14="http://schemas.microsoft.com/office/powerpoint/2010/main" val="53657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A7421-AA65-53F8-D65C-22FCB7B7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5: Criteria for a Good Research Problem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9225AF8-7B97-EE23-6439-99D0C6A331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960320"/>
            <a:ext cx="6491970" cy="205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Feasibility:</a:t>
            </a:r>
            <a:r>
              <a:rPr lang="en-US" sz="1600" dirty="0"/>
              <a:t> Can be completed within time, resources, and skills.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Originality:</a:t>
            </a:r>
            <a:r>
              <a:rPr lang="en-US" sz="1600" dirty="0"/>
              <a:t> Contributes new knowledge or insights.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Significance:</a:t>
            </a:r>
            <a:r>
              <a:rPr lang="en-US" sz="1600" dirty="0"/>
              <a:t> Addresses an important issue.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Clarity:</a:t>
            </a:r>
            <a:r>
              <a:rPr lang="en-US" sz="1600" dirty="0"/>
              <a:t> Clearly articulated and specific.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Ethical Considerations:</a:t>
            </a:r>
            <a:r>
              <a:rPr lang="en-US" sz="1600" dirty="0"/>
              <a:t> Adheres to research ethics.</a:t>
            </a:r>
          </a:p>
        </p:txBody>
      </p:sp>
    </p:spTree>
    <p:extLst>
      <p:ext uri="{BB962C8B-B14F-4D97-AF65-F5344CB8AC3E}">
        <p14:creationId xmlns:p14="http://schemas.microsoft.com/office/powerpoint/2010/main" val="266095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D89C-0CA7-E304-CE6A-B62E91E3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6: Steps to Identify Research Problems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822BD24-5382-1D0C-8F8D-0DDFB3E24F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90859" y="2900883"/>
            <a:ext cx="7709412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Observe: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Analyze your environment for challenges or gaps.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 Literature: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Investigate existing studies for unresolved issues.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Brainstorm: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Collaborate with peers or mentors for ideas.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Prioritize: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Select problems that align with your interests and goals.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Refine: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Narrow down the scope to ensure focus. </a:t>
            </a:r>
          </a:p>
        </p:txBody>
      </p:sp>
    </p:spTree>
    <p:extLst>
      <p:ext uri="{BB962C8B-B14F-4D97-AF65-F5344CB8AC3E}">
        <p14:creationId xmlns:p14="http://schemas.microsoft.com/office/powerpoint/2010/main" val="27982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E377-315D-4AF5-6DFC-3082C5DE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7: Defining the Research Problem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65C095-8644-1C7B-216B-DB027E3843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14732" y="2095725"/>
            <a:ext cx="5795889" cy="443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Importance of Definition: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Guides the direction of the study.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Determines methodology and data collection.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Steps to Define: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25425" marR="0" lvl="0" indent="168275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State the problem in clear, concise terms.</a:t>
            </a:r>
          </a:p>
          <a:p>
            <a:pPr marL="225425" marR="0" lvl="0" indent="168275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Contextualize within the field.</a:t>
            </a:r>
          </a:p>
          <a:p>
            <a:pPr marL="225425" marR="0" lvl="0" indent="168275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Specify variables or aspects to be studied.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6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99B1-0F2E-AC54-DEF9-235D644A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8: Common Mistakes to Avoid</a:t>
            </a: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4812009-FFC6-A418-AA0D-D1BE162AD2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0492" y="2629901"/>
            <a:ext cx="5753686" cy="307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Selecting a problem that is too broad or vague.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Choosing a topic without enough available data.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Ignoring ethical considerations.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Lack of alignment with expertise or resources. </a:t>
            </a:r>
          </a:p>
        </p:txBody>
      </p:sp>
    </p:spTree>
    <p:extLst>
      <p:ext uri="{BB962C8B-B14F-4D97-AF65-F5344CB8AC3E}">
        <p14:creationId xmlns:p14="http://schemas.microsoft.com/office/powerpoint/2010/main" val="9365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D1A5-CEEC-B78F-AA1B-E7D9692F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9: Example of Research Problems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413B837-1FE4-4B08-B8AB-E596033D68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3795" y="3343468"/>
            <a:ext cx="90964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Broad Problem: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How to improve education systems globally?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Refined Problem: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What are the effects of digital learning tools on high school student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performance in rural areas? </a:t>
            </a:r>
          </a:p>
        </p:txBody>
      </p:sp>
    </p:spTree>
    <p:extLst>
      <p:ext uri="{BB962C8B-B14F-4D97-AF65-F5344CB8AC3E}">
        <p14:creationId xmlns:p14="http://schemas.microsoft.com/office/powerpoint/2010/main" val="1527284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41</TotalTime>
  <Words>542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Rockwell</vt:lpstr>
      <vt:lpstr>Times New Roman</vt:lpstr>
      <vt:lpstr>Damask</vt:lpstr>
      <vt:lpstr>Identifying and Defining Research Problems</vt:lpstr>
      <vt:lpstr>Objectives of Chapter Two</vt:lpstr>
      <vt:lpstr>Slide 3: What is a Research Problem?</vt:lpstr>
      <vt:lpstr>Slide 4: Sources of Research Problems</vt:lpstr>
      <vt:lpstr>Slide 5: Criteria for a Good Research Problem</vt:lpstr>
      <vt:lpstr>Slide 6: Steps to Identify Research Problems</vt:lpstr>
      <vt:lpstr>Slide 7: Defining the Research Problem</vt:lpstr>
      <vt:lpstr>Slide 8: Common Mistakes to Avoid</vt:lpstr>
      <vt:lpstr>Slide 9: Example of Research Problems</vt:lpstr>
      <vt:lpstr>Slide 10: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KHADEM</dc:creator>
  <cp:lastModifiedBy>AMIR KHADEM</cp:lastModifiedBy>
  <cp:revision>7</cp:revision>
  <dcterms:created xsi:type="dcterms:W3CDTF">2024-12-03T03:42:37Z</dcterms:created>
  <dcterms:modified xsi:type="dcterms:W3CDTF">2024-12-03T04:24:18Z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