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Principles of Total Quality Management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Chapter One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3705-62A5-1D27-675A-D43D8493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EDEDA8-BB7B-FCFE-F954-A6D4A0FFAA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599837"/>
            <a:ext cx="8566319" cy="27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TQM is a holistic approach focusing on quality at every organizational level.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Its principles ensure customer satisfaction, efficiency, and competitive advantage.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improvement and employee involvement are critical to success.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Role of Leadership in TQM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0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Objectives of Chapter One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62F3DFC-8B8E-CE50-0F61-9DC319122C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600446"/>
            <a:ext cx="6506012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concept of Total Quality Management (TQM).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the core principles of TQM.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the importance and benefits of implementing TQM.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Gain an overview of key components of TQM. </a:t>
            </a: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4109-2616-E66C-49A5-85FFD50B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3: What is Total Quality Management?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1B099D-FCBA-AB2C-9FFD-D531365801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306134"/>
            <a:ext cx="10136108" cy="33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TQM is a management approach focused on long-term success through customer satisfaction by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integrating quality improvement into all organizational processes.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Involves all employees.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Focuses on customer needs and expectations.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112-8E02-F08C-295B-63996649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Core Principles of TQM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BBF20E-B395-AB4A-E26A-F2889419A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951341"/>
            <a:ext cx="70359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Focus: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Meet or exceed customer expectations.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customer needs through feedback.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Leadership Commitment: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leadership to drive quality culture.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 vision and alignment with quality goals.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Employee Involvement: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 and empower employees at all levels.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training and resources for quality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 Approach: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on optimizing processes to achieve consistent results.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process mapping and analysis.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Improvement: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Regularly assess and enhance processes, products, and services.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Tools: PDCA Cycle (Plan-Do-Check-Act).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99F9-50E1-925E-21F0-44EE1CF4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Additional Principles of TQM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8883E7-FF6A-AA9D-6E95-A68C39F075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890636"/>
            <a:ext cx="6638484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Fact-Based Decision Making: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data and analysis to guide decisions.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Tools: Statistical Process Control (SPC), Root Cause Analysis.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Mutually Beneficial Supplier Relationships: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 partnerships for shared success.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quality in the supply chain.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Integrated System: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 all organizational activities toward quality goals.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Break down silos for better collaboration.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A2CB-C8DB-E672-5929-0EF44534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Benefits of Implementing TQM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38FA60-F8FE-AC0B-4ABE-C2A046264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26080" y="2113585"/>
            <a:ext cx="4740400" cy="33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Improved customer satisfaction and loyalty.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Enhanced product and service quality.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efficiency and reduced waste.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Greater employee morale and engagement.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Competitive advantage in the marketplace. </a:t>
            </a:r>
          </a:p>
        </p:txBody>
      </p:sp>
    </p:spTree>
    <p:extLst>
      <p:ext uri="{BB962C8B-B14F-4D97-AF65-F5344CB8AC3E}">
        <p14:creationId xmlns:p14="http://schemas.microsoft.com/office/powerpoint/2010/main" val="33972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D8D9-24DE-C5E0-8C96-8139A5C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Slide 7: Key Components of TQM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E0C8-A423-13C3-4E4E-7235DD51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Quality Planning: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Define quality standards and objectives.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Quality Control: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Monitor processes to maintain quality.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Quality Assurance: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Systematic activities to ensure reliability.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Quality Improvement: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Continuous efforts to improve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689-2C05-9E63-23D4-38441382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Slide 8: TQM Tools and Techniques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9FF1-50BA-DD7D-BBE7-7D1DF3A4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7 Quality Tools: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Cause-and-effect diagrams, check sheets, control charts, histograms, Pareto charts, scatter diagrams, flowcharts.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Six Sigma: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Data-driven approach for process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Benchmarking: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Comparing performance with industry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E0B8-272B-8FC2-72E8-4460F6A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9: Challenges in TQM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F9AE-0CB1-9797-1C76-FB061619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484" y="2557906"/>
            <a:ext cx="100584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Resistance to change from employees or leadership.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Lack of training or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Inadequate understanding of customer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Poor communication across teams.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506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{F047AD79-B84D-45FA-9219-844F84676B64}tf22712842_win32</Template>
  <TotalTime>15</TotalTime>
  <Words>475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</vt:lpstr>
      <vt:lpstr>Custom</vt:lpstr>
      <vt:lpstr>Principles of Total Quality Management</vt:lpstr>
      <vt:lpstr>Objectives of Chapter One</vt:lpstr>
      <vt:lpstr>Slide 3: What is Total Quality Management?</vt:lpstr>
      <vt:lpstr>Slide 4: Core Principles of TQM </vt:lpstr>
      <vt:lpstr>Slide 5: Additional Principles of TQM</vt:lpstr>
      <vt:lpstr>Slide 6: Benefits of Implementing TQM</vt:lpstr>
      <vt:lpstr>Slide 7: Key Components of TQM </vt:lpstr>
      <vt:lpstr>Slide 8: TQM Tools and Techniques </vt:lpstr>
      <vt:lpstr>Slide 9: Challenges in TQM Implementation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3</cp:revision>
  <dcterms:created xsi:type="dcterms:W3CDTF">2024-12-10T02:04:35Z</dcterms:created>
  <dcterms:modified xsi:type="dcterms:W3CDTF">2024-12-10T02:20:20Z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