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4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686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883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03737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660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870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968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42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1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4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6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1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2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4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3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0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75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dirty="0"/>
              <a:t>Introduction to Research Methods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dirty="0"/>
              <a:t>Chapter One: Foundations of Research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D862-C7D0-B083-E864-B976C1694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10: Conclusion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604BD95-3FAC-AEB1-B900-E6638B3B70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13795" y="2555431"/>
            <a:ext cx="6454716" cy="27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Summary of Key Points: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12713" marR="0" lvl="0" indent="350838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Definition, types, and purpose of research.</a:t>
            </a:r>
          </a:p>
          <a:p>
            <a:pPr marL="112713" marR="0" lvl="0" indent="350838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Overview of the research process.</a:t>
            </a:r>
          </a:p>
          <a:p>
            <a:pPr marL="112713" marR="0" lvl="0" indent="350838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Importance of ethics in research.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Next Steps: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Prepare for Chapter Two: Designing Research. </a:t>
            </a:r>
          </a:p>
        </p:txBody>
      </p:sp>
    </p:spTree>
    <p:extLst>
      <p:ext uri="{BB962C8B-B14F-4D97-AF65-F5344CB8AC3E}">
        <p14:creationId xmlns:p14="http://schemas.microsoft.com/office/powerpoint/2010/main" val="294177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FC25C-0599-0AB2-5860-9EF540B0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Chapter One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D97EB5E-3373-1DA1-3800-1E80C2E762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2451336"/>
            <a:ext cx="6513322" cy="307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the definition and purpose of research.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 types of research and their applications.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Explore the research process and its components.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Recognize ethical considerations in research </a:t>
            </a:r>
          </a:p>
        </p:txBody>
      </p:sp>
    </p:spTree>
    <p:extLst>
      <p:ext uri="{BB962C8B-B14F-4D97-AF65-F5344CB8AC3E}">
        <p14:creationId xmlns:p14="http://schemas.microsoft.com/office/powerpoint/2010/main" val="395494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305F-D39E-05E4-7844-A5967448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Research?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E01CFA8-67B1-D9C9-4C7A-FE67FD0D08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2403598"/>
            <a:ext cx="9813905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Research is a systematic process of collecting and analyzing information to increase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understanding of a phenomenon.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Features: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Objective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Replicable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Evidence-based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0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3619-ED66-3352-D931-A811253C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F0994-6BF7-D4C1-A77A-299BB7F0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To Explore:</a:t>
            </a:r>
            <a:r>
              <a:rPr lang="en-US" dirty="0"/>
              <a:t> Investigate new phenomena or ideas.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To Describe:</a:t>
            </a:r>
            <a:r>
              <a:rPr lang="en-US" dirty="0"/>
              <a:t> Document characteristics of subjects or events.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To Explain:</a:t>
            </a:r>
            <a:r>
              <a:rPr lang="en-US" dirty="0"/>
              <a:t> Determine causes or relationships.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To Predict:</a:t>
            </a:r>
            <a:r>
              <a:rPr lang="en-US" dirty="0"/>
              <a:t> Anticipate future outcomes based on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7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A7421-AA65-53F8-D65C-22FCB7B7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5: Types of Research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9225AF8-7B97-EE23-6439-99D0C6A331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2877445"/>
            <a:ext cx="6458819" cy="222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Basic Research: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Focuses on theoretical understanding.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Applied Research: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Solves practical problems.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Quantitative Research: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Involves numerical data.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Qualitative Research: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Explores concepts and experiences. </a:t>
            </a:r>
          </a:p>
        </p:txBody>
      </p:sp>
    </p:spTree>
    <p:extLst>
      <p:ext uri="{BB962C8B-B14F-4D97-AF65-F5344CB8AC3E}">
        <p14:creationId xmlns:p14="http://schemas.microsoft.com/office/powerpoint/2010/main" val="266095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D89C-0CA7-E304-CE6A-B62E91E3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6: The Research Process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D1BCB4C-7174-6D88-30AF-54ED969E02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2323447"/>
            <a:ext cx="5638082" cy="333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 the Problem: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Define the research question.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Literature Review: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Study existing knowledge.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Research Design: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Plan methodology.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Collection: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Gather information.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Analysis: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Interpret findings.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Report Writing: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Communicate results. </a:t>
            </a:r>
          </a:p>
        </p:txBody>
      </p:sp>
    </p:spTree>
    <p:extLst>
      <p:ext uri="{BB962C8B-B14F-4D97-AF65-F5344CB8AC3E}">
        <p14:creationId xmlns:p14="http://schemas.microsoft.com/office/powerpoint/2010/main" val="27982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4E377-315D-4AF5-6DFC-3082C5DE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Slide 7: Characteristics of Good Research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4D29018-207D-42F7-B5AC-BC66F5242C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13795" y="2832430"/>
            <a:ext cx="6253635" cy="222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Systematic and Methodical: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Follows structured methods.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Logical: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Based on sound reasoning.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Empirical: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Grounded in evidence.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Replicable: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Can be repeated for validation. </a:t>
            </a:r>
          </a:p>
        </p:txBody>
      </p:sp>
    </p:spTree>
    <p:extLst>
      <p:ext uri="{BB962C8B-B14F-4D97-AF65-F5344CB8AC3E}">
        <p14:creationId xmlns:p14="http://schemas.microsoft.com/office/powerpoint/2010/main" val="111076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99B1-0F2E-AC54-DEF9-235D644A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8: Ethical Considerations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843881D-A407-368D-2915-C63527F4CD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13795" y="2832430"/>
            <a:ext cx="5958682" cy="222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Informed Consent: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Participants must agree to partake.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Confidentiality: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Protect personal data.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Integrity: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Report findings truthfully.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Avoid Harm: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Ensure safety and well-being of subjects. </a:t>
            </a:r>
          </a:p>
        </p:txBody>
      </p:sp>
    </p:spTree>
    <p:extLst>
      <p:ext uri="{BB962C8B-B14F-4D97-AF65-F5344CB8AC3E}">
        <p14:creationId xmlns:p14="http://schemas.microsoft.com/office/powerpoint/2010/main" val="9365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D1A5-CEEC-B78F-AA1B-E7D9692F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9: Importance of Research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8177E-0D9B-47A5-9422-7F9F965E4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Contributes to academic knowledge.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Solves societal and industry problems.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Informs policy and decision-making.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Drives innovation and development.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7284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18</TotalTime>
  <Words>342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Introduction to Research Methods</vt:lpstr>
      <vt:lpstr>Objectives of Chapter One</vt:lpstr>
      <vt:lpstr>What is Research?</vt:lpstr>
      <vt:lpstr>Purpose of Research</vt:lpstr>
      <vt:lpstr>Slide 5: Types of Research </vt:lpstr>
      <vt:lpstr>Slide 6: The Research Process </vt:lpstr>
      <vt:lpstr>Slide 7: Characteristics of Good Research </vt:lpstr>
      <vt:lpstr>Slide 8: Ethical Considerations </vt:lpstr>
      <vt:lpstr>Slide 9: Importance of Research </vt:lpstr>
      <vt:lpstr>Slide 10: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AMIR KHADEM</dc:creator>
  <cp:lastModifiedBy>AMIR KHADEM</cp:lastModifiedBy>
  <cp:revision>3</cp:revision>
  <dcterms:created xsi:type="dcterms:W3CDTF">2024-12-03T03:42:37Z</dcterms:created>
  <dcterms:modified xsi:type="dcterms:W3CDTF">2024-12-03T04:00:46Z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