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pPr marL="0" marR="0"/>
            <a:r>
              <a:rPr lang="en-US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Build a Culture of Quality and Accountability</a:t>
            </a:r>
            <a:endParaRPr lang="en-US" sz="3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Chapter nine 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3705-62A5-1D27-675A-D43D8493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FFEB57D-2F93-18FC-7059-88E5BBE7C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16063" y="2649913"/>
            <a:ext cx="7601440" cy="201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Key </a:t>
            </a:r>
            <a:r>
              <a:rPr lang="en-US" sz="1600" b="1" err="1"/>
              <a:t>Takeaways</a:t>
            </a:r>
            <a:r>
              <a:rPr lang="en-US" sz="1600" b="1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A </a:t>
            </a:r>
            <a:r>
              <a:rPr lang="en-US" sz="1600" dirty="0"/>
              <a:t>culture of quality and accountability drives long-term success.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Leadership, engagement, and clear expectations are critical to achieving this culture.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Continuous improvement and transparent communication are ongoing requirements.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8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Slide 2: Objectives of Chapter Nine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E118F77-AF46-0644-33AF-7D3E84AD75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57438" y="3452813"/>
            <a:ext cx="1841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components of a quality-driven organizational culture.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the role of accountability in promoting continuous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strategies to foster a culture of quality and accountability.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 case studies of organizations that excel in these areas. </a:t>
            </a: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4109-2616-E66C-49A5-85FFD50B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60136" cy="1450757"/>
          </a:xfrm>
        </p:spPr>
        <p:txBody>
          <a:bodyPr>
            <a:normAutofit/>
          </a:bodyPr>
          <a:lstStyle/>
          <a:p>
            <a:r>
              <a:rPr lang="en-US" b="1" dirty="0"/>
              <a:t>Slide 3: What is a Culture of Quality?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9F109B-C462-9D8B-31F6-C17AAF4CD6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380365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workplace environment where quality is a shared value and priority.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Employees at all levels are committed to delivering high standards consistently.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Characteristics: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focus.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improvement mindset.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Collaboration and teamwork.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Data-driven decision-making.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0112-8E02-F08C-295B-63996649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4"/>
            <a:ext cx="10295245" cy="10924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Slide 4: Why Accountability Matters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7F592B-7CF3-BA32-D9D6-1A400401E21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903413" y="408146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obligation of individuals and teams to take ownership of their actions and results.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Benefits: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Ensures responsibility for quality outcomes.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Builds trust among stakeholders.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Encourages proactive problem-solving.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Enhances performance through transparency and commitment.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99F9-50E1-925E-21F0-44EE1CF4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Slide 5: Key Principles for Building Quality and Accountability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6DC9C1-A99F-B262-9132-1D1AAE7038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46427" y="1737360"/>
            <a:ext cx="7510389" cy="502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Leadership Commitment: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Leaders must model quality-focused behaviors.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clear expectations for accountability.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Employee Engagement: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Involve employees in decision-making and quality initiatives.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Transparent Communication: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Foster open discussions about quality goals, challenges, and progress.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Recognition and Rewards: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Celebrate achievements in maintaining high-quality standards.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 and Development: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resources for continuous learning and skills enhancement.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1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A2CB-C8DB-E672-5929-0EF44534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65264" cy="1450757"/>
          </a:xfrm>
        </p:spPr>
        <p:txBody>
          <a:bodyPr>
            <a:normAutofit/>
          </a:bodyPr>
          <a:lstStyle/>
          <a:p>
            <a:r>
              <a:rPr lang="en-US" b="1" dirty="0"/>
              <a:t>Slide 6: Strategies to Build a Culture of Quality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072AEAB-95D1-FDA3-9AAC-E90F1BD347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46300" y="2136386"/>
            <a:ext cx="6901313" cy="44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Define and Communicate Quality Goals: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Align quality objectives with organizational strategy.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Empower Employees: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Give teams autonomy to innovate and improve processes.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Use Metrics to Track Progress: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Establish key performance indicators (KPIs) for quality.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Foster Collaboration: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Encourage cross-functional teamwork to solve quality challenges.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Embed Quality in Daily Operations: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Make quality a core part of every employee's responsibilities.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5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D8D9-24DE-C5E0-8C96-8139A5C2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Accountability Framework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924DC7-949F-73BD-4517-455ECAFD8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27288" y="33988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Clear Expectations: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roles and responsibilities for quality outcomes.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Support: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Equip employees with the tools and knowledge they need.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and Measure: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Regularly assess performance and adherence to quality standards.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 Feedback: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Offer constructive feedback to guide improvements.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Enforce Consequences: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Reward successes and address failures fairly.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7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1689-2C05-9E63-23D4-38441382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8: Challenges in Building Quality and Accountability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8C1CB0D-9427-BF9B-5A30-B7DA7765FF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79688" y="3630613"/>
            <a:ext cx="1841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Resistance to Change: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Employees may be reluctant to adapt to new practices.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Lack of Leadership Support: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Quality initiatives may falter without strong backing.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Inconsistent Standards: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Variations in expectations can undermine accountability.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Insufficient Resources: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Lack of training or tools can impede progress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1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E0B8-272B-8FC2-72E8-4460F6A6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9: Real-World Examples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091BDFC-BBED-9648-B44B-AAB3EC0781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71613" y="2211722"/>
            <a:ext cx="8724953" cy="273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Toyota: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Built a culture of quality through continuous improvement (Kaizen).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Apple: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Focused on accountability for innovation and product quality.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Southwest Airlines: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Fostered a customer-centric culture with shared accountability for service excellence.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63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{F047AD79-B84D-45FA-9219-844F84676B64}tf22712842_win32</Template>
  <TotalTime>128</TotalTime>
  <Words>515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Times New Roman</vt:lpstr>
      <vt:lpstr>Custom</vt:lpstr>
      <vt:lpstr>Build a Culture of Quality and Accountability</vt:lpstr>
      <vt:lpstr>Slide 2: Objectives of Chapter Nine</vt:lpstr>
      <vt:lpstr>Slide 3: What is a Culture of Quality?</vt:lpstr>
      <vt:lpstr>Slide 4: Why Accountability Matters</vt:lpstr>
      <vt:lpstr>Slide 5: Key Principles for Building Quality and Accountability</vt:lpstr>
      <vt:lpstr>Slide 6: Strategies to Build a Culture of Quality</vt:lpstr>
      <vt:lpstr>Slide 7: Accountability Framework</vt:lpstr>
      <vt:lpstr>Slide 8: Challenges in Building Quality and Accountability</vt:lpstr>
      <vt:lpstr>Slide 9: Real-World Examples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28</cp:revision>
  <dcterms:created xsi:type="dcterms:W3CDTF">2024-12-10T02:04:35Z</dcterms:created>
  <dcterms:modified xsi:type="dcterms:W3CDTF">2024-12-12T10:23:03Z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