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686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88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3737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660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870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968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42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6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1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2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23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75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Apply Research Methods in </a:t>
            </a:r>
            <a:br>
              <a:rPr lang="en-US" sz="4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4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Real-World Contexts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/>
              <a:t>Chapter Eight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AD862-C7D0-B083-E864-B976C1694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1887E8-0D17-D8CD-CD70-E7CF56D1D9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400" y="2823418"/>
            <a:ext cx="8852616" cy="222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Applying research methods bridges the gap between theory and practice.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Adapting to real-world constraints is essential for success.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Collaboration, flexibility, and continuous improvement are key to impactful research. </a:t>
            </a:r>
          </a:p>
        </p:txBody>
      </p:sp>
    </p:spTree>
    <p:extLst>
      <p:ext uri="{BB962C8B-B14F-4D97-AF65-F5344CB8AC3E}">
        <p14:creationId xmlns:p14="http://schemas.microsoft.com/office/powerpoint/2010/main" val="29417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C25C-0599-0AB2-5860-9EF540B0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Chapter Eight</a:t>
            </a:r>
            <a:endParaRPr lang="en-US" b="1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A8B236D-C161-14E1-86CE-044B676BBA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82675" y="2898374"/>
            <a:ext cx="7856638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how research methods are applied in practical settings.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examples of research in various industries.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to adapt research methodologies to real-world constraints.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challenges in applying research and strategies to overcome them. </a:t>
            </a:r>
          </a:p>
        </p:txBody>
      </p:sp>
    </p:spTree>
    <p:extLst>
      <p:ext uri="{BB962C8B-B14F-4D97-AF65-F5344CB8AC3E}">
        <p14:creationId xmlns:p14="http://schemas.microsoft.com/office/powerpoint/2010/main" val="39549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05F-D39E-05E4-7844-A5967448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3: Why Apply Research in Real-World Contexts?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4D35E0-DD51-77C1-CE18-A173F7352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600394"/>
            <a:ext cx="5650906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Informs evidence-based decision-making.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Solves practical problems effectively.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Enhances policies and practices.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Drives innovation and development in diverse fields. </a:t>
            </a:r>
          </a:p>
        </p:txBody>
      </p:sp>
    </p:spTree>
    <p:extLst>
      <p:ext uri="{BB962C8B-B14F-4D97-AF65-F5344CB8AC3E}">
        <p14:creationId xmlns:p14="http://schemas.microsoft.com/office/powerpoint/2010/main" val="198420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3619-ED66-3352-D931-A811253C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Steps in Applying Research Methods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67B0FA3-9A3F-DF1C-334F-9AF865B6D0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57488" y="2816831"/>
            <a:ext cx="5723555" cy="253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the practical problem or opportunity.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Choose a relevant research design and methodology.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Collect and analyze data tailored to the context.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Translate findings into actionable strategies.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outcomes and refine solutions. </a:t>
            </a:r>
          </a:p>
        </p:txBody>
      </p:sp>
    </p:spTree>
    <p:extLst>
      <p:ext uri="{BB962C8B-B14F-4D97-AF65-F5344CB8AC3E}">
        <p14:creationId xmlns:p14="http://schemas.microsoft.com/office/powerpoint/2010/main" val="53657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A7421-AA65-53F8-D65C-22FCB7B7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Real-World Applications by Sector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40A4D6-27CD-16A0-4FC8-C90E50A856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1225" y="1345566"/>
            <a:ext cx="7659404" cy="540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Healthcare: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Clinical trials to test new treatments.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Patient satisfaction surveys to improve care.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Business: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Market research to understand customer needs.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Employee engagement studies for organizational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Education: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Evaluating the effectiveness of teaching methods.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Conducting needs assessments for curriculum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Public Policy: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Assessing the impact of policies on communities.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Gathering data to inform legislative decisions.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5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D89C-0CA7-E304-CE6A-B62E91E3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6: Adapting Research Methods to Contexts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D214ACF-01B8-FD6D-86B4-7CF8A72A26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35161" y="2704021"/>
            <a:ext cx="9083577" cy="17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 Constraints: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 rapid assessment techniques.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Budget Limitations: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Focus on cost-effective methods (e.g., secondary data analysis).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Stakeholder Needs: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Customize approaches to address specific audiences.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Cultural Sensitivity: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Adapt methods to align with local norms and values. </a:t>
            </a:r>
          </a:p>
        </p:txBody>
      </p:sp>
    </p:spTree>
    <p:extLst>
      <p:ext uri="{BB962C8B-B14F-4D97-AF65-F5344CB8AC3E}">
        <p14:creationId xmlns:p14="http://schemas.microsoft.com/office/powerpoint/2010/main" val="2798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8729-E994-99DB-706A-FB11AB97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7: Challenges in Real-World Applications</a:t>
            </a:r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F25ED51F-C915-9286-EEE0-48D803BF8B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64626" y="2358484"/>
            <a:ext cx="4689104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access to data or participants.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Ethical dilemmas in practical environments.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Balancing scientific rigor with feasibility.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Resistance to change from stakeholders </a:t>
            </a:r>
          </a:p>
        </p:txBody>
      </p:sp>
    </p:spTree>
    <p:extLst>
      <p:ext uri="{BB962C8B-B14F-4D97-AF65-F5344CB8AC3E}">
        <p14:creationId xmlns:p14="http://schemas.microsoft.com/office/powerpoint/2010/main" val="14572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99B1-0F2E-AC54-DEF9-235D644A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8: Strategies for Effective Application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B3AE5B8-4CEC-1A3A-545B-2867416778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1225" y="1670992"/>
            <a:ext cx="6445995" cy="49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 Stakeholders: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Involve them in defining the problem and interpreting results.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Pilot Studies: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 methods on a small scale before full implementation.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Interdisciplinary Collaboration: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Combine expertise from multiple fields for richer insights.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Monitoring: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Evaluate and refine solutions based on real-time feedback.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D1A5-CEEC-B78F-AA1B-E7D9692F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9: Example: Applying Research in Action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D7DA0BA-A99A-E219-B5EE-6515D3D0F2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63016" y="1518590"/>
            <a:ext cx="7151317" cy="46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Scenario: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company seeks to reduce employee turnover.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Method: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Conduct employee satisfaction surveys and exit interviews.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Findings: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issues: lack of career growth opportunities and low recognition.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 training programs and an employee recognition system.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Outcome: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30% reduction in turnover within one year.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4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153</TotalTime>
  <Words>446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Rockwell</vt:lpstr>
      <vt:lpstr>Times New Roman</vt:lpstr>
      <vt:lpstr>Damask</vt:lpstr>
      <vt:lpstr>Apply Research Methods in  Real-World Contexts</vt:lpstr>
      <vt:lpstr>Objectives of Chapter Eight</vt:lpstr>
      <vt:lpstr>Slide 3: Why Apply Research in Real-World Contexts?</vt:lpstr>
      <vt:lpstr>Slide 4: Steps in Applying Research Methods</vt:lpstr>
      <vt:lpstr>Slide 5: Real-World Applications by Sector</vt:lpstr>
      <vt:lpstr>Slide 6: Adapting Research Methods to Contexts</vt:lpstr>
      <vt:lpstr>Slide 7: Challenges in Real-World Applications</vt:lpstr>
      <vt:lpstr>Slide 8: Strategies for Effective Application</vt:lpstr>
      <vt:lpstr>Slide 9: Example: Applying Research in Action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29</cp:revision>
  <dcterms:created xsi:type="dcterms:W3CDTF">2024-12-03T03:42:37Z</dcterms:created>
  <dcterms:modified xsi:type="dcterms:W3CDTF">2024-12-10T02:01:25Z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