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Integrate TQM with Organizational Strategy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seven 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48DD8F-5295-7CA6-E238-FE67442EE6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16063" y="2357013"/>
            <a:ext cx="9408345" cy="260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TQM with strategy drives long-term success and operational excellence.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 leadership commitment, employee engagement, and clear alignment with goals.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monitoring and adaptation are essential for sustained benefits.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Develop Problem-Solving and Decision-Making Skills</a:t>
            </a:r>
            <a:endParaRPr lang="en-US" sz="18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Slide 2: Objectives of Chapter Seven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6B1132-14EE-8CFD-183E-DDAA3CE43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57861" y="2344240"/>
            <a:ext cx="7476277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relationship between TQM and organizational strategy.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how to align TQM principles with strategic goals.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benefits of integrating TQM into the organizational framework.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successful examples of TQM-strategy integration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3: Why Integrate TQM with Strategy?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E9CE5D4-6D94-6B0B-2B34-AEF7DB375F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3630613"/>
            <a:ext cx="1841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Strategic Alignment: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quality initiatives support overall business objectives.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Improves Competitive Advantage: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Combines operational excellence with long-term vision.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Promotes Sustainable Growth: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Embeds continuous improvement into core business practices.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Encourages a Quality Culture: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Drives organizational commitment to excellence at all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Key Elements of TQM-Strategy Integration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D7EF0A-D241-8736-BBDA-D93531157D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903413" y="2014998"/>
            <a:ext cx="7497502" cy="450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Vision and Mission Alignment: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Reflect a commitment to quality in the organization's vision.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Leadership Commitment: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Leaders prioritize quality and embed it into strategic plans.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Employee Involvement: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Engage all staff in quality-focused activities aligned with strategic goals.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Customer-Centric Approach: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Address customer needs through strategic quality initiatives.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Measurement and Feedback: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Use metrics to track progress and guide strategic adjustments.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Steps to Integrate TQM with Strategy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73892F-2DCE-E6CE-A23C-5DCACB0D9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76500" y="1817772"/>
            <a:ext cx="7724230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Strategic Goals: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key objectives that quality initiatives should support.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 a Quality Framework: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TQM principles like PDCA, continuous improvement, and Six Sigma.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Embed Quality in Processes: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 all processes with strategic goals for consistency.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 Leadership and Teams: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 and support teams to implement TQM effectively.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and Adjust: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Regularly assess performance and refine strategies based on outcomes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65264" cy="1450757"/>
          </a:xfrm>
        </p:spPr>
        <p:txBody>
          <a:bodyPr>
            <a:normAutofit/>
          </a:bodyPr>
          <a:lstStyle/>
          <a:p>
            <a:r>
              <a:rPr lang="en-US" b="1" dirty="0"/>
              <a:t>Slide 6: Benefits of Integration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95DEE7-3CB9-33E2-B757-013F439EE4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46300" y="2635240"/>
            <a:ext cx="722409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Improved Decision-Making: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Data-driven insights for strategic actions.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Customer Satisfaction: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Aligns quality efforts with customer expectations.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Operational Efficiency: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waste and optimizes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Resilience to Change: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Fosters adaptability in dynamic market conditions.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Stronger Competitive Edge: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Differentiates the organization through consistent quality excellence.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Challenges in Integration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FD71D4E-433E-3184-4F32-5D45817A72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27288" y="2194787"/>
            <a:ext cx="6882653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Resistance to change among employees and leadership.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Misalignment between quality initiatives and strategic objectives.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Inadequate training or resources to support integration.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Difficulty in measuring quality's contribution to strategic success. </a:t>
            </a:r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Real-World Examples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EC0D75-AA4B-8AE6-D48D-CD7BC058E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79688" y="2383657"/>
            <a:ext cx="8767144" cy="29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Toyota: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 TQM with lean manufacturing to achieve global competitiveness.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TQM principles to enhance innovation and customer satisfaction.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Procter &amp; Gamble: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Aligned quality management with sustainability and product development strategies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Practical Tips for Implementation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B738B6-5A1F-62D9-3DEB-8927132362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0855" y="2519520"/>
            <a:ext cx="9250289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small: Pilot quality initiatives in specific departments before scaling up.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Communicate clearly: Ensure alignment between departments and leadership.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Leverage technology: Use digital tools to track and manage quality metrics.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 a quality mindset: Conduct training sessions to reinforce the importance of TQM. </a:t>
            </a: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92</TotalTime>
  <Words>512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Integrate TQM with Organizational Strategy</vt:lpstr>
      <vt:lpstr>Slide 2: Objectives of Chapter Seven</vt:lpstr>
      <vt:lpstr>Slide 3: Why Integrate TQM with Strategy?</vt:lpstr>
      <vt:lpstr>Slide 4: Key Elements of TQM-Strategy Integration</vt:lpstr>
      <vt:lpstr>Slide 5: Steps to Integrate TQM with Strategy</vt:lpstr>
      <vt:lpstr>Slide 6: Benefits of Integration</vt:lpstr>
      <vt:lpstr>Slide 7: Challenges in Integration</vt:lpstr>
      <vt:lpstr>Slide 8: Real-World Examples</vt:lpstr>
      <vt:lpstr>Slide 9: Practical Tips for Implementation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24</cp:revision>
  <dcterms:created xsi:type="dcterms:W3CDTF">2024-12-10T02:04:35Z</dcterms:created>
  <dcterms:modified xsi:type="dcterms:W3CDTF">2024-12-12T09:38:38Z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