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4"/>
  </p:sld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34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6862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883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037373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06600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7870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19682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42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61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64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6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1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2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4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23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0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75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dirty="0"/>
              <a:t>Evaluating and Critically Assessing Research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dirty="0"/>
              <a:t>Chapter Seven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AD1A5-CEEC-B78F-AA1B-E7D9692F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10: Conclusion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DD79027-5699-1E09-7E31-9A55ACA809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20813" y="2414186"/>
            <a:ext cx="7471982" cy="211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Takeaways: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Critical assessment is vital for ensuring research quality.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established frameworks and criteria for structured evaluation.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 aware of common pitfalls and biases.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Next Steps: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Applying critical assessment skills to real-world research. </a:t>
            </a:r>
          </a:p>
        </p:txBody>
      </p:sp>
    </p:spTree>
    <p:extLst>
      <p:ext uri="{BB962C8B-B14F-4D97-AF65-F5344CB8AC3E}">
        <p14:creationId xmlns:p14="http://schemas.microsoft.com/office/powerpoint/2010/main" val="1527284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FC25C-0599-0AB2-5860-9EF540B0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 of </a:t>
            </a:r>
            <a:r>
              <a:rPr lang="en-US" b="1"/>
              <a:t>Chapter </a:t>
            </a:r>
            <a:r>
              <a:rPr lang="en-US"/>
              <a:t>seven</a:t>
            </a:r>
            <a:endParaRPr lang="en-US" b="1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8776B12-D6CE-4F37-5E5C-03E0E14C02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82675" y="2569438"/>
            <a:ext cx="5663730" cy="277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Understand the importance of evaluating research.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Learn criteria for assessing research quality.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Explore common frameworks for critical assessment.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Identify common pitfalls in research evaluation. </a:t>
            </a:r>
          </a:p>
        </p:txBody>
      </p:sp>
    </p:spTree>
    <p:extLst>
      <p:ext uri="{BB962C8B-B14F-4D97-AF65-F5344CB8AC3E}">
        <p14:creationId xmlns:p14="http://schemas.microsoft.com/office/powerpoint/2010/main" val="395494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8305F-D39E-05E4-7844-A5967448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Slide 3: Why Evaluate Research?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DADBE33-6B4B-07B7-25EF-4791B81FA7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6963" y="3172120"/>
            <a:ext cx="4377480" cy="163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Ensures reliability and validity of findings.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Identifies biases and limitations.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Enhances credibility of conclusions.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Helps refine future research approaches.</a:t>
            </a:r>
          </a:p>
        </p:txBody>
      </p:sp>
    </p:spTree>
    <p:extLst>
      <p:ext uri="{BB962C8B-B14F-4D97-AF65-F5344CB8AC3E}">
        <p14:creationId xmlns:p14="http://schemas.microsoft.com/office/powerpoint/2010/main" val="1984202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33619-ED66-3352-D931-A811253C6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4: Criteria for Evaluating Research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2FD860F-034C-E1CB-9869-F51B24419B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757488" y="1778085"/>
            <a:ext cx="6343403" cy="461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1- Relevance: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Does the research address the stated problem or question?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2- Validity: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Are the methods used appropriate and accurate?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3- Reliability: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Are the results consistent and replicable?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4- Originality: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Does the research add new insights or knowledge?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5- Ethics: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Were ethical standards adhered to during the study?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77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A7421-AA65-53F8-D65C-22FCB7B7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5: Frameworks for Critical Assessment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9A33D61-B77C-6019-ED3B-732F5400BD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1225" y="1949322"/>
            <a:ext cx="9468361" cy="419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1- The CRAAP Test (Currency, Relevance, Authority, Accuracy, Purpose):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Often used to evaluate information sources.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2- IMRAD Framework (Introduction, Methods, Results, and Discussion):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Used to assess scientific papers.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3- PESTEL Analysis: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Evaluates external factors influencing research (Political, Economic, Social, Technological,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1800" dirty="0"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Environmental, Legal).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4- Critical Appraisal Skills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Programme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(CASP):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Provides structured checklists for appraising qualitative and quantitative research.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95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2D89C-0CA7-E304-CE6A-B62E91E33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6: Key Questions for Critical Assessment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827FFC0-DB6F-AE37-A609-F58F6F3D33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54188" y="1424499"/>
            <a:ext cx="6676828" cy="544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Introduction: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 the research question clear and well-defined?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 the literature review comprehensive and up-to-date?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Methodology: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Are the methods suitable for answering the research question?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 the sampling method appropriate and justified?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Results: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Are the findings presented clearly and logically?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Are statistical analyses sound and properly interpreted?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Discussion: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Are conclusions supported by the results?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Are limitations acknowledged?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7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4E377-315D-4AF5-6DFC-3082C5DE7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7: Common Pitfalls in Research Evaluation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F926C19-B3FD-2D36-E072-334F4D2E4E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13795" y="2676618"/>
            <a:ext cx="6984604" cy="253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Focusing solely on positive findings and ignoring limitations.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Overlooking ethical considerations.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Misinterpreting statistical data.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Ignoring alternative interpretations of results.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Being influenced by researcher reputation or publication prestige. </a:t>
            </a:r>
          </a:p>
        </p:txBody>
      </p:sp>
    </p:spTree>
    <p:extLst>
      <p:ext uri="{BB962C8B-B14F-4D97-AF65-F5344CB8AC3E}">
        <p14:creationId xmlns:p14="http://schemas.microsoft.com/office/powerpoint/2010/main" val="1110761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C99B1-0F2E-AC54-DEF9-235D644A8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8: Strategies for Effective Evaluation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E8D4ACF-39E9-C85D-0165-2933A1F7AF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1225" y="3315673"/>
            <a:ext cx="7843814" cy="170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Adopt a Skeptical Approach: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Question assumptions and conclusions.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Multiple Frameworks: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Combine evaluation criteria for thoroughness.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Collaborate with Peers: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Gain diverse perspectives.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Refer to Original Data: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Ensure findings align with raw data. </a:t>
            </a:r>
          </a:p>
        </p:txBody>
      </p:sp>
    </p:spTree>
    <p:extLst>
      <p:ext uri="{BB962C8B-B14F-4D97-AF65-F5344CB8AC3E}">
        <p14:creationId xmlns:p14="http://schemas.microsoft.com/office/powerpoint/2010/main" val="93658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AD862-C7D0-B083-E864-B976C1694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9: Example of Research Evaluation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C15A30F-ABE6-E8A1-D30E-79637D42CA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14400" y="2676550"/>
            <a:ext cx="8964826" cy="251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Research Topic:</a:t>
            </a:r>
            <a:r>
              <a:rPr lang="en-US" dirty="0"/>
              <a:t> Effects of social media on mental health.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Evaluation: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Relevance: Addresses a current and significant issue.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Methodology: Uses surveys, but lacks longitudinal data.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Results: Statistically significant, but correlation does not imply causation.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Discussion: Highlights implications but fails to acknowledge cultural factors.</a:t>
            </a:r>
          </a:p>
        </p:txBody>
      </p:sp>
    </p:spTree>
    <p:extLst>
      <p:ext uri="{BB962C8B-B14F-4D97-AF65-F5344CB8AC3E}">
        <p14:creationId xmlns:p14="http://schemas.microsoft.com/office/powerpoint/2010/main" val="2941776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4F4D41-822D-40F2-A7AC-E4E6CB36C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179</TotalTime>
  <Words>493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Bookman Old Style</vt:lpstr>
      <vt:lpstr>Rockwell</vt:lpstr>
      <vt:lpstr>Damask</vt:lpstr>
      <vt:lpstr>Evaluating and Critically Assessing Research</vt:lpstr>
      <vt:lpstr>Objectives of Chapter seven</vt:lpstr>
      <vt:lpstr>Slide 3: Why Evaluate Research?</vt:lpstr>
      <vt:lpstr>Slide 4: Criteria for Evaluating Research</vt:lpstr>
      <vt:lpstr>Slide 5: Frameworks for Critical Assessment</vt:lpstr>
      <vt:lpstr>Slide 6: Key Questions for Critical Assessment</vt:lpstr>
      <vt:lpstr>Slide 7: Common Pitfalls in Research Evaluation</vt:lpstr>
      <vt:lpstr>Slide 8: Strategies for Effective Evaluation</vt:lpstr>
      <vt:lpstr>Slide 9: Example of Research Evaluation</vt:lpstr>
      <vt:lpstr>Slide 10: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AMIR KHADEM</dc:creator>
  <cp:lastModifiedBy>AMIR KHADEM</cp:lastModifiedBy>
  <cp:revision>35</cp:revision>
  <dcterms:created xsi:type="dcterms:W3CDTF">2024-12-03T03:42:37Z</dcterms:created>
  <dcterms:modified xsi:type="dcterms:W3CDTF">2024-12-10T01:42:34Z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