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64" d="100"/>
          <a:sy n="64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pPr marL="0" marR="0"/>
            <a:r>
              <a:rPr lang="en-US" sz="32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Develop Problem-Solving and Decision-Making Skills</a:t>
            </a:r>
            <a:endParaRPr lang="en-US" sz="32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200" dirty="0"/>
              <a:t>Chapter eight </a:t>
            </a:r>
            <a:endParaRPr lang="en-US" sz="16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13705-62A5-1D27-675A-D43D8493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10: Conclusion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FEB57D-2F93-18FC-7059-88E5BBE7C5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16063" y="2919730"/>
            <a:ext cx="736098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Key Takeaways: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Problem-solving and decision-making are essential for effective TQM.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Structured approaches and tools ensure better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evaluation helps refine skills and processes.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Next Steps: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/>
              <a:t>Build a Culture of Quality and Accountability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28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/>
              <a:t>Slide 2: Objectives of Chapter Eight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5E90ED2-C772-908A-8404-DA3773A426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57438" y="2344806"/>
            <a:ext cx="8057655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 the importance of problem-solving and decision-making in TQM.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Learn structured approaches for effective problem resolution.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Explore key decision-making techniques and tools.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Apply these skills to real-world organizational challenges. </a:t>
            </a:r>
          </a:p>
        </p:txBody>
      </p:sp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14109-2616-E66C-49A5-85FFD50B8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460136" cy="14507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Slide 3: Importance of Problem-Solving and Decision-Making in TQM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5C0FAE-885F-F125-1208-610F8F3A53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6963" y="3803650"/>
            <a:ext cx="184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Continuous Improvement: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Resolves issues to improve processes and outcomes.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Satisfaction: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Ensures quick and effective responses to customer needs.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Operational Efficiency: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waste and optimizes resource use.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Mitigation: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Identifies and addresses potential challenges proactively.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938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0112-8E02-F08C-295B-63996649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4"/>
            <a:ext cx="10295245" cy="1092492"/>
          </a:xfrm>
        </p:spPr>
        <p:txBody>
          <a:bodyPr/>
          <a:lstStyle/>
          <a:p>
            <a:r>
              <a:rPr lang="en-US" b="1" dirty="0"/>
              <a:t>Slide 4: Problem-Solving Process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194949B-DBA6-A754-59FB-8E85AAB6042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903413" y="40370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Define the Problem: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Clearly state the issue and its impact.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tools like Fishbone Diagram or 5 Whys.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Analyze the Cause: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 root causes using data and observations.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Solutions: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Brainstorm potential solutions; consider creative and practical options.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 the Best Solution: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 criteria like feasibility, cost, and impact.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Implement the Solution: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an action plan and allocate resources.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Results: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 the effectiveness of the solution and make adjustments if necessary.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78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899F9-50E1-925E-21F0-44EE1CF40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5: Decision-Making Process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5F6B22A-4452-0D07-F7E5-2769331CA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44946" y="597115"/>
            <a:ext cx="5735160" cy="609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Identify the Decision: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Define the decision to be made and its significance.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Gather Information: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Collect relevant data and insights.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Consider Alternatives: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Evaluate all possible options.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Weigh Evidence: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Use tools like SWOT analysis or decision matrices.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Choose the Best Option: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Select the most viable solution.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Take Action: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Execute the decision and communicate it effectively.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Review the Decision: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Reflect on outcomes and learn for future decisions.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513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A2CB-C8DB-E672-5929-0EF44534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65264" cy="1450757"/>
          </a:xfrm>
        </p:spPr>
        <p:txBody>
          <a:bodyPr>
            <a:normAutofit/>
          </a:bodyPr>
          <a:lstStyle/>
          <a:p>
            <a:r>
              <a:rPr lang="en-US" b="1" dirty="0"/>
              <a:t>Slide 6: Tools for Problem-Solving and Decision-Making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072AEAB-95D1-FDA3-9AAC-E90F1BD347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46300" y="41592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Fishbone Diagram (Ishikawa):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Visualizes root causes of a problem.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Pareto Analysis: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Focuses on solving the most significant issues first.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 Whys: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Drills down to uncover root causes.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SWOT Analysis: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Evaluates Strengths, Weaknesses, Opportunities, and Threats.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Decision Matrix: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Compares options based on weighted criteria.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D8D9-24DE-C5E0-8C96-8139A5C2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7: Common Challenges and How to Overcome Them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FC02924-E2CB-041F-39DF-DFCCE534FF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427288" y="3302000"/>
            <a:ext cx="1841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Lack of clarity in problem definition.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Use structured tools like the 5 Whys.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Bias in decision-making.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Involve diverse teams and rely on data.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Resistance to 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Communicate benefits clearly and engage stakeholders.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Challenge: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Insufficient follow-up on decisions.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Solution: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Establish accountability and review mechanisms.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72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1689-2C05-9E63-23D4-38441382F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Slide 8: Real-World Applications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1EC0D75-AA4B-8AE6-D48D-CD7BC058E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79688" y="2447521"/>
            <a:ext cx="6857583" cy="282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Manufacturing: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Used Six Sigma DMAIC for defect reduction.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Healthcare: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Applied decision-making tools to improve patient care workflows.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Customer Service:</a:t>
            </a:r>
            <a:endParaRPr lang="en-US" dirty="0"/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Resolved recurring issues using root cause analysis.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112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3E0B8-272B-8FC2-72E8-4460F6A6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Slide 9: Benefits of Effective Problem-Solving and Decision-Making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0091BDFC-BBED-9648-B44B-AAB3EC0781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1613" y="3351213"/>
            <a:ext cx="1841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Improves organizational performance.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Increases employee confidence and engagement.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Drives innovation and adaptability.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Enhances customer satisfaction and trust. </a:t>
            </a:r>
          </a:p>
        </p:txBody>
      </p:sp>
    </p:spTree>
    <p:extLst>
      <p:ext uri="{BB962C8B-B14F-4D97-AF65-F5344CB8AC3E}">
        <p14:creationId xmlns:p14="http://schemas.microsoft.com/office/powerpoint/2010/main" val="3495063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F5B7AB07-F859-4656-A1C1-DAFCFA0ACA4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957789-34B8-480C-AF9B-3EB54B9E5C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{F047AD79-B84D-45FA-9219-844F84676B64}tf22712842_win32</Template>
  <TotalTime>116</TotalTime>
  <Words>526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Franklin Gothic Book</vt:lpstr>
      <vt:lpstr>Times New Roman</vt:lpstr>
      <vt:lpstr>Custom</vt:lpstr>
      <vt:lpstr>Develop Problem-Solving and Decision-Making Skills</vt:lpstr>
      <vt:lpstr>Slide 2: Objectives of Chapter Eight</vt:lpstr>
      <vt:lpstr>Slide 3: Importance of Problem-Solving and Decision-Making in TQM</vt:lpstr>
      <vt:lpstr>Slide 4: Problem-Solving Process</vt:lpstr>
      <vt:lpstr>Slide 5: Decision-Making Process</vt:lpstr>
      <vt:lpstr>Slide 6: Tools for Problem-Solving and Decision-Making</vt:lpstr>
      <vt:lpstr>Slide 7: Common Challenges and How to Overcome Them</vt:lpstr>
      <vt:lpstr>Slide 8: Real-World Applications</vt:lpstr>
      <vt:lpstr>Slide 9: Benefits of Effective Problem-Solving and Decision-Making</vt:lpstr>
      <vt:lpstr>Slide 10: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AMIR KHADEM</dc:creator>
  <cp:lastModifiedBy>AMIR KHADEM</cp:lastModifiedBy>
  <cp:revision>26</cp:revision>
  <dcterms:created xsi:type="dcterms:W3CDTF">2024-12-10T02:04:35Z</dcterms:created>
  <dcterms:modified xsi:type="dcterms:W3CDTF">2024-12-12T10:10:37Z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