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06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4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4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6259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29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11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50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85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77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3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1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5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9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6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2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8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36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  <p:sldLayoutId id="214748372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Forecasting Process and Data Collection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2 Lecture</a:t>
            </a:r>
          </a:p>
          <a:p>
            <a:r>
              <a:rPr dirty="0"/>
              <a:t>Instructor: [</a:t>
            </a:r>
            <a:r>
              <a:rPr lang="en-US"/>
              <a:t>dr. amir </a:t>
            </a:r>
            <a:r>
              <a:rPr lang="en-US" dirty="0" err="1"/>
              <a:t>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6: Validate and Evaluate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Compare forecast results with historical data.</a:t>
            </a:r>
          </a:p>
          <a:p>
            <a:r>
              <a:t>• Measure accuracy using MAD, MSE, MAPE.</a:t>
            </a:r>
          </a:p>
          <a:p>
            <a:r>
              <a:t>• Revise the model if necessary.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7: Implement and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 forecast outputs for planning and decision-making.</a:t>
            </a:r>
          </a:p>
          <a:p>
            <a:r>
              <a:t>• Continuously monitor real outcomes vs. forecasts.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Organization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Consistency: same measurement units and time intervals.</a:t>
            </a:r>
          </a:p>
          <a:p>
            <a:r>
              <a:t>• Completeness: no missing data points.</a:t>
            </a:r>
          </a:p>
          <a:p>
            <a:r>
              <a:t>• Clarity: properly labeled variables and columns.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for Data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Microsoft Excel: sorting, filtering, pivot tables.</a:t>
            </a:r>
          </a:p>
          <a:p>
            <a:r>
              <a:t>• SPSS / R / Python for larger datasets.</a:t>
            </a:r>
          </a:p>
          <a:p>
            <a:r>
              <a:t>• Visualization tools for identifying trends.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Data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Missing data.</a:t>
            </a:r>
          </a:p>
          <a:p>
            <a:r>
              <a:t>• Inconsistent formats.</a:t>
            </a:r>
          </a:p>
          <a:p>
            <a:r>
              <a:t>• Outliers or abnormal entries.</a:t>
            </a:r>
          </a:p>
          <a:p>
            <a:r>
              <a:t>• Data entry errors.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Cleaning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Replace or interpolate missing values.</a:t>
            </a:r>
          </a:p>
          <a:p>
            <a:r>
              <a:t>• Remove duplicate entries.</a:t>
            </a:r>
          </a:p>
          <a:p>
            <a:r>
              <a:t>• Verify with source documents.</a:t>
            </a:r>
          </a:p>
          <a:p>
            <a:r>
              <a:t>• Use descriptive statistics to check consistency.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 A company collects monthly sales data for 3 years to forecast next year's demand.</a:t>
            </a:r>
          </a:p>
          <a:p>
            <a:r>
              <a:t>• Identify data source.</a:t>
            </a:r>
          </a:p>
          <a:p>
            <a:r>
              <a:t>• Clean and organize the dataset.</a:t>
            </a:r>
          </a:p>
          <a:p>
            <a:r>
              <a:t>• Apply moving average technique.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Students will organize a dataset in Excel.</a:t>
            </a:r>
          </a:p>
          <a:p>
            <a:r>
              <a:t>• Identify missing values.</a:t>
            </a:r>
          </a:p>
          <a:p>
            <a:r>
              <a:t>• Create a line chart showing sales trend over time.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Forecasting relies on systematic steps.</a:t>
            </a:r>
          </a:p>
          <a:p>
            <a:r>
              <a:t>• Data quality directly impacts forecast accuracy.</a:t>
            </a:r>
          </a:p>
          <a:p>
            <a:r>
              <a:t>• Organized data = reliable forecasting results.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What happens if the data used in forecasting is inaccurate?</a:t>
            </a:r>
          </a:p>
          <a:p>
            <a:r>
              <a:t>• How can data cleaning improve decision-making?</a:t>
            </a:r>
          </a:p>
          <a:p>
            <a:r>
              <a:t>• Why should managers validate forecasting methods regularly?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Explain the steps involved in the forecasting process.</a:t>
            </a:r>
          </a:p>
          <a:p>
            <a:r>
              <a:t>• Understand the importance of accurate data collection.</a:t>
            </a:r>
          </a:p>
          <a:p>
            <a:r>
              <a:t>• Identify sources of forecasting data.</a:t>
            </a:r>
          </a:p>
          <a:p>
            <a:r>
              <a:t>• Practice data organization techniques.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 of Forecasting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forecasting process involves systematic steps to ensure reliability and accuracy of results.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Define the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Clarify the purpose of the forecast.</a:t>
            </a:r>
          </a:p>
          <a:p>
            <a:r>
              <a:t>• Identify key variables to be predicted.</a:t>
            </a:r>
          </a:p>
          <a:p>
            <a:r>
              <a:t>• Align with organizational goals.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Data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Gather relevant historical and current data.</a:t>
            </a:r>
          </a:p>
          <a:p>
            <a:r>
              <a:t>• Ensure accuracy, completeness, and consistency.</a:t>
            </a:r>
          </a:p>
          <a:p>
            <a:r>
              <a:t>• Data can be quantitative or qualitative.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Internal: sales, production, finance records.</a:t>
            </a:r>
          </a:p>
          <a:p>
            <a:r>
              <a:t>• External: market surveys, economic reports, competitors' data.</a:t>
            </a:r>
          </a:p>
          <a:p>
            <a:r>
              <a:t>• Secondary sources: government databases, industry publications.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Data Preparation and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Clean and preprocess data.</a:t>
            </a:r>
          </a:p>
          <a:p>
            <a:r>
              <a:t>• Handle missing values.</a:t>
            </a:r>
          </a:p>
          <a:p>
            <a:r>
              <a:t>• Identify patterns and outliers.</a:t>
            </a:r>
          </a:p>
          <a:p>
            <a:r>
              <a:t>• Use spreadsheets or software for structuring data.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4: Select Forecasting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Choose a method based on data type and forecasting purpose.</a:t>
            </a:r>
          </a:p>
          <a:p>
            <a:r>
              <a:t>• Qualitative (Delphi, expert opinion)</a:t>
            </a:r>
          </a:p>
          <a:p>
            <a:r>
              <a:t>• Quantitative (time series, regression).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Perform the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Apply selected model or method.</a:t>
            </a:r>
          </a:p>
          <a:p>
            <a:r>
              <a:t>• Use software tools for calculation.</a:t>
            </a:r>
          </a:p>
          <a:p>
            <a:r>
              <a:t>• Document all assumptions used.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</TotalTime>
  <Words>548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Tw Cen MT</vt:lpstr>
      <vt:lpstr>Droplet</vt:lpstr>
      <vt:lpstr>Forecasting Process and Data Collection</vt:lpstr>
      <vt:lpstr>Learning Objectives</vt:lpstr>
      <vt:lpstr>Overview of Forecasting Process</vt:lpstr>
      <vt:lpstr>Step 1: Define the Objective</vt:lpstr>
      <vt:lpstr>Step 2: Data Collection</vt:lpstr>
      <vt:lpstr>Sources of Data</vt:lpstr>
      <vt:lpstr>Step 3: Data Preparation and Organization</vt:lpstr>
      <vt:lpstr>Step 4: Select Forecasting Method</vt:lpstr>
      <vt:lpstr>Step 5: Perform the Forecast</vt:lpstr>
      <vt:lpstr>Step 6: Validate and Evaluate Forecast</vt:lpstr>
      <vt:lpstr>Step 7: Implement and Monitor</vt:lpstr>
      <vt:lpstr>Data Organization Principles</vt:lpstr>
      <vt:lpstr>Tools for Data Organization</vt:lpstr>
      <vt:lpstr>Common Data Problems</vt:lpstr>
      <vt:lpstr>Data Cleaning Techniques</vt:lpstr>
      <vt:lpstr>Case Example</vt:lpstr>
      <vt:lpstr>Practical Exercise</vt:lpstr>
      <vt:lpstr>Key Takeaways</vt:lpstr>
      <vt:lpstr>Discussion 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AMIR KHADEM</cp:lastModifiedBy>
  <cp:revision>3</cp:revision>
  <dcterms:created xsi:type="dcterms:W3CDTF">2013-01-27T09:14:16Z</dcterms:created>
  <dcterms:modified xsi:type="dcterms:W3CDTF">2025-10-08T08:34:49Z</dcterms:modified>
  <cp:category/>
</cp:coreProperties>
</file>